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374" r:id="rId3"/>
    <p:sldId id="345" r:id="rId4"/>
    <p:sldId id="257" r:id="rId5"/>
    <p:sldId id="259" r:id="rId6"/>
    <p:sldId id="258" r:id="rId7"/>
    <p:sldId id="260" r:id="rId8"/>
    <p:sldId id="262" r:id="rId9"/>
    <p:sldId id="407" r:id="rId10"/>
    <p:sldId id="263" r:id="rId11"/>
    <p:sldId id="324" r:id="rId12"/>
    <p:sldId id="264" r:id="rId13"/>
    <p:sldId id="311" r:id="rId14"/>
    <p:sldId id="408" r:id="rId15"/>
    <p:sldId id="411" r:id="rId16"/>
    <p:sldId id="405" r:id="rId17"/>
    <p:sldId id="312" r:id="rId18"/>
    <p:sldId id="313" r:id="rId19"/>
    <p:sldId id="314" r:id="rId20"/>
    <p:sldId id="315" r:id="rId21"/>
    <p:sldId id="317" r:id="rId22"/>
    <p:sldId id="265" r:id="rId23"/>
    <p:sldId id="404" r:id="rId24"/>
    <p:sldId id="267" r:id="rId25"/>
    <p:sldId id="318" r:id="rId26"/>
    <p:sldId id="319" r:id="rId27"/>
    <p:sldId id="320" r:id="rId28"/>
    <p:sldId id="321" r:id="rId29"/>
    <p:sldId id="322" r:id="rId30"/>
    <p:sldId id="323" r:id="rId31"/>
    <p:sldId id="268" r:id="rId32"/>
    <p:sldId id="269" r:id="rId33"/>
    <p:sldId id="270" r:id="rId34"/>
    <p:sldId id="409" r:id="rId35"/>
    <p:sldId id="410" r:id="rId36"/>
    <p:sldId id="344" r:id="rId37"/>
  </p:sldIdLst>
  <p:sldSz cx="9144000" cy="5143500" type="screen16x9"/>
  <p:notesSz cx="6858000" cy="9144000"/>
  <p:embeddedFontLst>
    <p:embeddedFont>
      <p:font typeface="DM Sans" charset="0"/>
      <p:regular r:id="rId39"/>
      <p:bold r:id="rId40"/>
      <p:italic r:id="rId41"/>
      <p:boldItalic r:id="rId42"/>
    </p:embeddedFont>
    <p:embeddedFont>
      <p:font typeface="Times" pitchFamily="34" charset="0"/>
      <p:regular r:id="rId43"/>
      <p:bold r:id="rId44"/>
      <p:italic r:id="rId45"/>
      <p:boldItalic r:id="rId46"/>
    </p:embeddedFont>
    <p:embeddedFont>
      <p:font typeface="Viga" charset="0"/>
      <p:regular r:id="rId47"/>
    </p:embeddedFont>
    <p:embeddedFont>
      <p:font typeface="Segoe UI" pitchFamily="3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-1236" y="-360"/>
      </p:cViewPr>
      <p:guideLst>
        <p:guide orient="horz" pos="461"/>
        <p:guide orient="horz" pos="1732"/>
        <p:guide orient="horz" pos="2664"/>
        <p:guide pos="2880"/>
        <p:guide pos="4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1853158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6bdca54fc3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6bdca54fc3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6bdca54fc3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6bdca54fc3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6bdca54fc3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6bdca54fc3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6bdca54fc3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6bdca54fc3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6bdca54fc3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6bdca54fc3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6bdca54fc3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6bdca54fc3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6bdca54fc3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6bdca54fc3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6bdca54fc3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6bdca54fc3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6bdca54fc3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6bdca54fc3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6bdca54fc3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6bdca54fc3_0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6bdca54fc3_0_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6bdca54fc3_0_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6bdca54fc3_0_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6bdca54fc3_0_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6bdca54fc3_0_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6bdca54fc3_0_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6bdca54fc3_0_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6bdca54fc3_0_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6bdca54fc3_0_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6bdca54fc3_0_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6bdca54fc3_0_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6bdca54fc3_0_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6bdca54fc3_0_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6bdca54fc3_0_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6bdca54fc3_0_1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" name="Google Shape;1368;g6bdca54fc3_0_1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6bdca54fc3_0_1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6bdca54fc3_0_1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6bdca54fc3_0_1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6bdca54fc3_0_1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bdca54fc3_0_27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6bdca54fc3_0_27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6bdca54fc3_0_1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6bdca54fc3_0_1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6bdca54fc3_0_1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6bdca54fc3_0_1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6bb4ddd667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6bb4ddd667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6bb4ddd667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6bb4ddd667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6bb4ddd667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6bb4ddd667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6bdca54ef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6bdca54ef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6bdca54ef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6bdca54ef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6bdca54ef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6bdca54ef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974350" y="527325"/>
            <a:ext cx="3769500" cy="291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4800"/>
              <a:buNone/>
              <a:defRPr sz="4800">
                <a:solidFill>
                  <a:srgbClr val="1F1C5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974350" y="3518775"/>
            <a:ext cx="387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ONE_COLUMN_TEXT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6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5316193" y="3450300"/>
            <a:ext cx="26286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 idx="2"/>
          </p:nvPr>
        </p:nvSpPr>
        <p:spPr>
          <a:xfrm>
            <a:off x="5316193" y="2952450"/>
            <a:ext cx="26286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3"/>
          </p:nvPr>
        </p:nvSpPr>
        <p:spPr>
          <a:xfrm>
            <a:off x="1199212" y="3450300"/>
            <a:ext cx="26286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 idx="4"/>
          </p:nvPr>
        </p:nvSpPr>
        <p:spPr>
          <a:xfrm>
            <a:off x="1199212" y="2952450"/>
            <a:ext cx="26286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ONE_COLUMN_TEXT_1_1_1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Google Shape;81;p17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3464998" y="3508236"/>
            <a:ext cx="22140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title" idx="2"/>
          </p:nvPr>
        </p:nvSpPr>
        <p:spPr>
          <a:xfrm>
            <a:off x="3464998" y="3010385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3"/>
          </p:nvPr>
        </p:nvSpPr>
        <p:spPr>
          <a:xfrm>
            <a:off x="835213" y="3508236"/>
            <a:ext cx="22140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title" idx="4"/>
          </p:nvPr>
        </p:nvSpPr>
        <p:spPr>
          <a:xfrm>
            <a:off x="835213" y="3010385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5"/>
          </p:nvPr>
        </p:nvSpPr>
        <p:spPr>
          <a:xfrm>
            <a:off x="6094778" y="3508236"/>
            <a:ext cx="22140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 idx="6"/>
          </p:nvPr>
        </p:nvSpPr>
        <p:spPr>
          <a:xfrm>
            <a:off x="6094778" y="3010385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1">
  <p:cSld name="ONE_COLUMN_TEXT_1_1_1_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Google Shape;90;p18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4933300" y="1879975"/>
            <a:ext cx="2510400" cy="7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title" idx="2"/>
          </p:nvPr>
        </p:nvSpPr>
        <p:spPr>
          <a:xfrm>
            <a:off x="4933300" y="1508575"/>
            <a:ext cx="2510400" cy="4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3"/>
          </p:nvPr>
        </p:nvSpPr>
        <p:spPr>
          <a:xfrm>
            <a:off x="4933300" y="3595175"/>
            <a:ext cx="2510400" cy="7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title" idx="4"/>
          </p:nvPr>
        </p:nvSpPr>
        <p:spPr>
          <a:xfrm>
            <a:off x="4933300" y="3223775"/>
            <a:ext cx="2510400" cy="4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_ONLY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Google Shape;101;p20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">
  <p:cSld name="ONE_COLUMN_TEXT_1_1_1_3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Google Shape;104;p21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1010100" y="3819175"/>
            <a:ext cx="1478400" cy="7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title" idx="2"/>
          </p:nvPr>
        </p:nvSpPr>
        <p:spPr>
          <a:xfrm>
            <a:off x="1010088" y="3321325"/>
            <a:ext cx="14784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body" idx="3"/>
          </p:nvPr>
        </p:nvSpPr>
        <p:spPr>
          <a:xfrm>
            <a:off x="2891901" y="3819175"/>
            <a:ext cx="1478400" cy="7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title" idx="4"/>
          </p:nvPr>
        </p:nvSpPr>
        <p:spPr>
          <a:xfrm>
            <a:off x="2891894" y="3321325"/>
            <a:ext cx="14784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5"/>
          </p:nvPr>
        </p:nvSpPr>
        <p:spPr>
          <a:xfrm>
            <a:off x="4773703" y="3819175"/>
            <a:ext cx="1478400" cy="7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title" idx="6"/>
          </p:nvPr>
        </p:nvSpPr>
        <p:spPr>
          <a:xfrm>
            <a:off x="4773701" y="3321325"/>
            <a:ext cx="14784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body" idx="7"/>
          </p:nvPr>
        </p:nvSpPr>
        <p:spPr>
          <a:xfrm>
            <a:off x="6655504" y="3819175"/>
            <a:ext cx="1478400" cy="7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title" idx="8"/>
          </p:nvPr>
        </p:nvSpPr>
        <p:spPr>
          <a:xfrm>
            <a:off x="6655507" y="3321325"/>
            <a:ext cx="14784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</p:spPr>
        <p:txBody>
          <a:bodyPr/>
          <a:lstStyle/>
          <a:p>
            <a:fld id="{97A57DDE-C367-4F67-809F-E5AE2397FE42}" type="datetimeFigureOut">
              <a:rPr lang="vi-VN" smtClean="0"/>
              <a:t>27/10/2021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876325" y="1458975"/>
            <a:ext cx="4559100" cy="16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876325" y="3087550"/>
            <a:ext cx="297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876325" y="792425"/>
            <a:ext cx="26577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626625" y="877875"/>
            <a:ext cx="7322400" cy="32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cxnSp>
        <p:nvCxnSpPr>
          <p:cNvPr id="17" name="Google Shape;17;p4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6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7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626625" y="1404600"/>
            <a:ext cx="27852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ctrTitle"/>
          </p:nvPr>
        </p:nvSpPr>
        <p:spPr>
          <a:xfrm>
            <a:off x="572003" y="614888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1"/>
          </p:nvPr>
        </p:nvSpPr>
        <p:spPr>
          <a:xfrm>
            <a:off x="572003" y="1013113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ctrTitle" idx="2"/>
          </p:nvPr>
        </p:nvSpPr>
        <p:spPr>
          <a:xfrm>
            <a:off x="572003" y="2055075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3"/>
          </p:nvPr>
        </p:nvSpPr>
        <p:spPr>
          <a:xfrm>
            <a:off x="572003" y="2453300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ctrTitle" idx="4"/>
          </p:nvPr>
        </p:nvSpPr>
        <p:spPr>
          <a:xfrm>
            <a:off x="572003" y="3495275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5"/>
          </p:nvPr>
        </p:nvSpPr>
        <p:spPr>
          <a:xfrm>
            <a:off x="572003" y="3893500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6" hasCustomPrompt="1"/>
          </p:nvPr>
        </p:nvSpPr>
        <p:spPr>
          <a:xfrm>
            <a:off x="3377303" y="739713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7" hasCustomPrompt="1"/>
          </p:nvPr>
        </p:nvSpPr>
        <p:spPr>
          <a:xfrm>
            <a:off x="3377303" y="217665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8" hasCustomPrompt="1"/>
          </p:nvPr>
        </p:nvSpPr>
        <p:spPr>
          <a:xfrm>
            <a:off x="3377303" y="361360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9" hasCustomPrompt="1"/>
          </p:nvPr>
        </p:nvSpPr>
        <p:spPr>
          <a:xfrm>
            <a:off x="4574503" y="739713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13" hasCustomPrompt="1"/>
          </p:nvPr>
        </p:nvSpPr>
        <p:spPr>
          <a:xfrm>
            <a:off x="4574503" y="217665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14" hasCustomPrompt="1"/>
          </p:nvPr>
        </p:nvSpPr>
        <p:spPr>
          <a:xfrm>
            <a:off x="4574503" y="361360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15"/>
          </p:nvPr>
        </p:nvSpPr>
        <p:spPr>
          <a:xfrm>
            <a:off x="5842903" y="614888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6"/>
          </p:nvPr>
        </p:nvSpPr>
        <p:spPr>
          <a:xfrm>
            <a:off x="5842903" y="1013113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17"/>
          </p:nvPr>
        </p:nvSpPr>
        <p:spPr>
          <a:xfrm>
            <a:off x="5842903" y="2055075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8"/>
          </p:nvPr>
        </p:nvSpPr>
        <p:spPr>
          <a:xfrm>
            <a:off x="5842903" y="2453300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ctrTitle" idx="19"/>
          </p:nvPr>
        </p:nvSpPr>
        <p:spPr>
          <a:xfrm>
            <a:off x="5842903" y="3495275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20"/>
          </p:nvPr>
        </p:nvSpPr>
        <p:spPr>
          <a:xfrm>
            <a:off x="5842903" y="3893500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ONE_COLUMN_TEXT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Google Shape;65;p14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5267775" y="2040625"/>
            <a:ext cx="2785200" cy="178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ONE_COLUMN_TEXT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Google Shape;69;p15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5953575" y="3447525"/>
            <a:ext cx="24303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 idx="2"/>
          </p:nvPr>
        </p:nvSpPr>
        <p:spPr>
          <a:xfrm>
            <a:off x="5953575" y="2949674"/>
            <a:ext cx="24303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 panose="020B0800030000020004"/>
              <a:buNone/>
              <a:defRPr sz="2800">
                <a:solidFill>
                  <a:schemeClr val="lt2"/>
                </a:solidFill>
                <a:latin typeface="Viga" panose="020B0800030000020004"/>
                <a:ea typeface="Viga" panose="020B0800030000020004"/>
                <a:cs typeface="Viga" panose="020B0800030000020004"/>
                <a:sym typeface="Viga" panose="020B08000300000200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1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/>
          <p:nvPr/>
        </p:nvSpPr>
        <p:spPr>
          <a:xfrm rot="-7509504">
            <a:off x="5455916" y="207622"/>
            <a:ext cx="5179224" cy="5732711"/>
          </a:xfrm>
          <a:custGeom>
            <a:avLst/>
            <a:gdLst/>
            <a:ahLst/>
            <a:cxnLst/>
            <a:rect l="l" t="t" r="r" b="b"/>
            <a:pathLst>
              <a:path w="26397" h="32076" extrusionOk="0">
                <a:moveTo>
                  <a:pt x="11422" y="1"/>
                </a:moveTo>
                <a:cubicBezTo>
                  <a:pt x="10866" y="1"/>
                  <a:pt x="10274" y="46"/>
                  <a:pt x="9640" y="141"/>
                </a:cubicBezTo>
                <a:cubicBezTo>
                  <a:pt x="5702" y="732"/>
                  <a:pt x="2430" y="3940"/>
                  <a:pt x="1216" y="7734"/>
                </a:cubicBezTo>
                <a:cubicBezTo>
                  <a:pt x="0" y="11528"/>
                  <a:pt x="664" y="15761"/>
                  <a:pt x="2459" y="19317"/>
                </a:cubicBezTo>
                <a:cubicBezTo>
                  <a:pt x="4253" y="22873"/>
                  <a:pt x="7097" y="25808"/>
                  <a:pt x="10241" y="28254"/>
                </a:cubicBezTo>
                <a:cubicBezTo>
                  <a:pt x="12805" y="30251"/>
                  <a:pt x="15774" y="32014"/>
                  <a:pt x="19022" y="32074"/>
                </a:cubicBezTo>
                <a:cubicBezTo>
                  <a:pt x="19066" y="32075"/>
                  <a:pt x="19109" y="32076"/>
                  <a:pt x="19153" y="32076"/>
                </a:cubicBezTo>
                <a:cubicBezTo>
                  <a:pt x="22363" y="32076"/>
                  <a:pt x="25746" y="29895"/>
                  <a:pt x="26096" y="26708"/>
                </a:cubicBezTo>
                <a:cubicBezTo>
                  <a:pt x="26397" y="23957"/>
                  <a:pt x="24516" y="21520"/>
                  <a:pt x="23100" y="19145"/>
                </a:cubicBezTo>
                <a:cubicBezTo>
                  <a:pt x="19506" y="13117"/>
                  <a:pt x="20856" y="1"/>
                  <a:pt x="11422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ctrTitle"/>
          </p:nvPr>
        </p:nvSpPr>
        <p:spPr>
          <a:xfrm>
            <a:off x="4700789" y="106312"/>
            <a:ext cx="4545801" cy="17212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solidFill>
                  <a:schemeClr val="lt2"/>
                </a:solidFill>
              </a:rPr>
              <a:t>BÁO CÁO </a:t>
            </a:r>
            <a:br>
              <a:rPr lang="en-GB" dirty="0" smtClean="0">
                <a:solidFill>
                  <a:schemeClr val="lt2"/>
                </a:solidFill>
              </a:rPr>
            </a:br>
            <a:r>
              <a:rPr lang="en-GB" dirty="0" smtClean="0">
                <a:solidFill>
                  <a:schemeClr val="lt2"/>
                </a:solidFill>
              </a:rPr>
              <a:t>ASSIGNMENT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60" name="Google Shape;160;p29"/>
          <p:cNvSpPr txBox="1">
            <a:spLocks noGrp="1"/>
          </p:cNvSpPr>
          <p:nvPr>
            <p:ph type="subTitle" idx="1"/>
          </p:nvPr>
        </p:nvSpPr>
        <p:spPr>
          <a:xfrm>
            <a:off x="4974350" y="2551097"/>
            <a:ext cx="3876300" cy="17602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smtClean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 IT16317 – Nhóm 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smtClean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thành viên: </a:t>
            </a:r>
            <a:r>
              <a:rPr lang="en-GB" sz="1500" b="1" dirty="0" smtClean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 Đức Phát</a:t>
            </a:r>
          </a:p>
          <a:p>
            <a:pPr marL="0" lvl="0" indent="0"/>
            <a:r>
              <a:rPr lang="en-GB" sz="1500" b="1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GB" sz="1500" b="1" dirty="0" smtClean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Nguyễn Minh Tuấn		               </a:t>
            </a:r>
            <a:r>
              <a:rPr lang="en-US" sz="1500" b="1" dirty="0" err="1" smtClean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1500" b="1" dirty="0" smtClean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1500" b="1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Hùng</a:t>
            </a:r>
            <a:r>
              <a:rPr lang="en-US" sz="1500" b="1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smtClean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</a:t>
            </a:r>
          </a:p>
          <a:p>
            <a:pPr marL="0" lvl="0" indent="0"/>
            <a:r>
              <a:rPr lang="en-US" sz="1500" b="1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en-US" sz="1500" b="1" dirty="0" smtClean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sz="1500" b="1" dirty="0" err="1" smtClean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lang="en-US" sz="1500" b="1" dirty="0" smtClean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 smtClean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1500" b="1" dirty="0" smtClean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 smtClean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GB" sz="1500" b="1" dirty="0" smtClean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lvl="0" indent="0"/>
            <a:r>
              <a:rPr lang="en-GB" sz="1500" b="1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GB" sz="1500" b="1" dirty="0" smtClean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Lê Văn Hiếu Dũng</a:t>
            </a:r>
          </a:p>
          <a:p>
            <a:pPr marL="0" lvl="0" indent="0"/>
            <a:r>
              <a:rPr lang="en-GB" sz="1500" b="1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en-GB" sz="1500" b="1" dirty="0" smtClean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Lãnh Quốc Khánh</a:t>
            </a:r>
          </a:p>
          <a:p>
            <a:pPr marL="0" lvl="0" indent="0"/>
            <a:r>
              <a:rPr lang="en-GB" sz="16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GVHD: Giảng viên Cao Hoàng Phúc  </a:t>
            </a:r>
            <a:r>
              <a:rPr lang="en-GB" sz="1500" b="1" dirty="0" smtClean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sz="1500" b="1" dirty="0">
              <a:solidFill>
                <a:schemeClr val="l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1" name="Google Shape;161;p29"/>
          <p:cNvGrpSpPr/>
          <p:nvPr/>
        </p:nvGrpSpPr>
        <p:grpSpPr>
          <a:xfrm>
            <a:off x="196269" y="-35131"/>
            <a:ext cx="4117010" cy="5284424"/>
            <a:chOff x="196269" y="-35131"/>
            <a:chExt cx="4117010" cy="5284424"/>
          </a:xfrm>
        </p:grpSpPr>
        <p:grpSp>
          <p:nvGrpSpPr>
            <p:cNvPr id="162" name="Google Shape;162;p29"/>
            <p:cNvGrpSpPr/>
            <p:nvPr/>
          </p:nvGrpSpPr>
          <p:grpSpPr>
            <a:xfrm>
              <a:off x="196269" y="-35131"/>
              <a:ext cx="4117010" cy="4393434"/>
              <a:chOff x="43869" y="-35131"/>
              <a:chExt cx="4117010" cy="4393434"/>
            </a:xfrm>
          </p:grpSpPr>
          <p:sp>
            <p:nvSpPr>
              <p:cNvPr id="163" name="Google Shape;163;p29"/>
              <p:cNvSpPr/>
              <p:nvPr/>
            </p:nvSpPr>
            <p:spPr>
              <a:xfrm>
                <a:off x="3778000" y="1055743"/>
                <a:ext cx="227152" cy="22569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36" extrusionOk="0">
                    <a:moveTo>
                      <a:pt x="1260" y="1"/>
                    </a:moveTo>
                    <a:cubicBezTo>
                      <a:pt x="788" y="1"/>
                      <a:pt x="361" y="285"/>
                      <a:pt x="181" y="723"/>
                    </a:cubicBezTo>
                    <a:cubicBezTo>
                      <a:pt x="0" y="1158"/>
                      <a:pt x="100" y="1661"/>
                      <a:pt x="434" y="1994"/>
                    </a:cubicBezTo>
                    <a:cubicBezTo>
                      <a:pt x="657" y="2217"/>
                      <a:pt x="956" y="2336"/>
                      <a:pt x="1259" y="2336"/>
                    </a:cubicBezTo>
                    <a:cubicBezTo>
                      <a:pt x="1410" y="2336"/>
                      <a:pt x="1562" y="2307"/>
                      <a:pt x="1707" y="2247"/>
                    </a:cubicBezTo>
                    <a:cubicBezTo>
                      <a:pt x="2143" y="2067"/>
                      <a:pt x="2427" y="1640"/>
                      <a:pt x="2427" y="1168"/>
                    </a:cubicBezTo>
                    <a:cubicBezTo>
                      <a:pt x="2427" y="524"/>
                      <a:pt x="1904" y="1"/>
                      <a:pt x="1260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4" name="Google Shape;164;p29"/>
              <p:cNvGrpSpPr/>
              <p:nvPr/>
            </p:nvGrpSpPr>
            <p:grpSpPr>
              <a:xfrm>
                <a:off x="43869" y="-35131"/>
                <a:ext cx="4117010" cy="4393434"/>
                <a:chOff x="-6861500" y="-774675"/>
                <a:chExt cx="4221275" cy="4504700"/>
              </a:xfrm>
            </p:grpSpPr>
            <p:sp>
              <p:nvSpPr>
                <p:cNvPr id="165" name="Google Shape;165;p29"/>
                <p:cNvSpPr/>
                <p:nvPr/>
              </p:nvSpPr>
              <p:spPr>
                <a:xfrm>
                  <a:off x="-5567850" y="2977775"/>
                  <a:ext cx="2509100" cy="19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64" h="7644" extrusionOk="0">
                      <a:moveTo>
                        <a:pt x="7924" y="0"/>
                      </a:moveTo>
                      <a:lnTo>
                        <a:pt x="1" y="7643"/>
                      </a:lnTo>
                      <a:lnTo>
                        <a:pt x="100364" y="7643"/>
                      </a:lnTo>
                      <a:lnTo>
                        <a:pt x="9244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166;p29"/>
                <p:cNvSpPr/>
                <p:nvPr/>
              </p:nvSpPr>
              <p:spPr>
                <a:xfrm>
                  <a:off x="-5576575" y="2971225"/>
                  <a:ext cx="2526575" cy="20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063" h="8166" extrusionOk="0">
                      <a:moveTo>
                        <a:pt x="92685" y="523"/>
                      </a:moveTo>
                      <a:lnTo>
                        <a:pt x="100069" y="7645"/>
                      </a:lnTo>
                      <a:lnTo>
                        <a:pt x="994" y="7645"/>
                      </a:lnTo>
                      <a:lnTo>
                        <a:pt x="8378" y="523"/>
                      </a:lnTo>
                      <a:close/>
                      <a:moveTo>
                        <a:pt x="8273" y="1"/>
                      </a:moveTo>
                      <a:cubicBezTo>
                        <a:pt x="8206" y="1"/>
                        <a:pt x="8141" y="27"/>
                        <a:pt x="8092" y="75"/>
                      </a:cubicBezTo>
                      <a:lnTo>
                        <a:pt x="170" y="7718"/>
                      </a:lnTo>
                      <a:cubicBezTo>
                        <a:pt x="0" y="7881"/>
                        <a:pt x="115" y="8166"/>
                        <a:pt x="350" y="8166"/>
                      </a:cubicBezTo>
                      <a:lnTo>
                        <a:pt x="100713" y="8166"/>
                      </a:lnTo>
                      <a:cubicBezTo>
                        <a:pt x="100948" y="8166"/>
                        <a:pt x="101063" y="7880"/>
                        <a:pt x="100893" y="7718"/>
                      </a:cubicBezTo>
                      <a:lnTo>
                        <a:pt x="92971" y="75"/>
                      </a:lnTo>
                      <a:cubicBezTo>
                        <a:pt x="92922" y="27"/>
                        <a:pt x="92857" y="1"/>
                        <a:pt x="9279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167;p29"/>
                <p:cNvSpPr/>
                <p:nvPr/>
              </p:nvSpPr>
              <p:spPr>
                <a:xfrm>
                  <a:off x="-5367125" y="2980250"/>
                  <a:ext cx="2029575" cy="14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183" h="5698" extrusionOk="0">
                      <a:moveTo>
                        <a:pt x="40592" y="0"/>
                      </a:moveTo>
                      <a:cubicBezTo>
                        <a:pt x="18173" y="0"/>
                        <a:pt x="0" y="1276"/>
                        <a:pt x="0" y="2849"/>
                      </a:cubicBezTo>
                      <a:cubicBezTo>
                        <a:pt x="0" y="4421"/>
                        <a:pt x="18173" y="5698"/>
                        <a:pt x="40592" y="5698"/>
                      </a:cubicBezTo>
                      <a:cubicBezTo>
                        <a:pt x="63009" y="5698"/>
                        <a:pt x="81183" y="4423"/>
                        <a:pt x="81183" y="2849"/>
                      </a:cubicBezTo>
                      <a:cubicBezTo>
                        <a:pt x="81183" y="1276"/>
                        <a:pt x="63009" y="0"/>
                        <a:pt x="4059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168;p29"/>
                <p:cNvSpPr/>
                <p:nvPr/>
              </p:nvSpPr>
              <p:spPr>
                <a:xfrm>
                  <a:off x="-5567850" y="3168850"/>
                  <a:ext cx="2509100" cy="17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64" h="7086" extrusionOk="0">
                      <a:moveTo>
                        <a:pt x="1" y="0"/>
                      </a:moveTo>
                      <a:lnTo>
                        <a:pt x="1" y="7085"/>
                      </a:lnTo>
                      <a:lnTo>
                        <a:pt x="100364" y="7085"/>
                      </a:lnTo>
                      <a:lnTo>
                        <a:pt x="100364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169;p29"/>
                <p:cNvSpPr/>
                <p:nvPr/>
              </p:nvSpPr>
              <p:spPr>
                <a:xfrm>
                  <a:off x="-5574350" y="3162350"/>
                  <a:ext cx="2522125" cy="19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85" h="7606" extrusionOk="0">
                      <a:moveTo>
                        <a:pt x="100364" y="521"/>
                      </a:moveTo>
                      <a:lnTo>
                        <a:pt x="100364" y="7085"/>
                      </a:lnTo>
                      <a:lnTo>
                        <a:pt x="521" y="7085"/>
                      </a:lnTo>
                      <a:lnTo>
                        <a:pt x="521" y="521"/>
                      </a:lnTo>
                      <a:close/>
                      <a:moveTo>
                        <a:pt x="261" y="0"/>
                      </a:moveTo>
                      <a:cubicBezTo>
                        <a:pt x="117" y="0"/>
                        <a:pt x="1" y="116"/>
                        <a:pt x="1" y="260"/>
                      </a:cubicBezTo>
                      <a:lnTo>
                        <a:pt x="1" y="7345"/>
                      </a:lnTo>
                      <a:cubicBezTo>
                        <a:pt x="1" y="7488"/>
                        <a:pt x="117" y="7606"/>
                        <a:pt x="261" y="7606"/>
                      </a:cubicBezTo>
                      <a:lnTo>
                        <a:pt x="100624" y="7606"/>
                      </a:lnTo>
                      <a:cubicBezTo>
                        <a:pt x="100768" y="7606"/>
                        <a:pt x="100884" y="7488"/>
                        <a:pt x="100884" y="7345"/>
                      </a:cubicBezTo>
                      <a:lnTo>
                        <a:pt x="100884" y="260"/>
                      </a:lnTo>
                      <a:cubicBezTo>
                        <a:pt x="100884" y="116"/>
                        <a:pt x="100768" y="0"/>
                        <a:pt x="10062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170;p29"/>
                <p:cNvSpPr/>
                <p:nvPr/>
              </p:nvSpPr>
              <p:spPr>
                <a:xfrm>
                  <a:off x="-5745350" y="3345975"/>
                  <a:ext cx="2864125" cy="19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565" h="7644" extrusionOk="0">
                      <a:moveTo>
                        <a:pt x="7101" y="0"/>
                      </a:moveTo>
                      <a:lnTo>
                        <a:pt x="0" y="7644"/>
                      </a:lnTo>
                      <a:lnTo>
                        <a:pt x="114565" y="7644"/>
                      </a:lnTo>
                      <a:lnTo>
                        <a:pt x="10746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71;p29"/>
                <p:cNvSpPr/>
                <p:nvPr/>
              </p:nvSpPr>
              <p:spPr>
                <a:xfrm>
                  <a:off x="-5753975" y="3339475"/>
                  <a:ext cx="2881375" cy="2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55" h="8164" extrusionOk="0">
                      <a:moveTo>
                        <a:pt x="107696" y="521"/>
                      </a:moveTo>
                      <a:lnTo>
                        <a:pt x="114313" y="7643"/>
                      </a:lnTo>
                      <a:lnTo>
                        <a:pt x="943" y="7643"/>
                      </a:lnTo>
                      <a:lnTo>
                        <a:pt x="7559" y="521"/>
                      </a:lnTo>
                      <a:close/>
                      <a:moveTo>
                        <a:pt x="7446" y="0"/>
                      </a:moveTo>
                      <a:cubicBezTo>
                        <a:pt x="7373" y="0"/>
                        <a:pt x="7304" y="30"/>
                        <a:pt x="7255" y="84"/>
                      </a:cubicBezTo>
                      <a:lnTo>
                        <a:pt x="155" y="7727"/>
                      </a:lnTo>
                      <a:cubicBezTo>
                        <a:pt x="0" y="7893"/>
                        <a:pt x="119" y="8164"/>
                        <a:pt x="345" y="8164"/>
                      </a:cubicBezTo>
                      <a:lnTo>
                        <a:pt x="114910" y="8164"/>
                      </a:lnTo>
                      <a:cubicBezTo>
                        <a:pt x="115136" y="8164"/>
                        <a:pt x="115255" y="7894"/>
                        <a:pt x="115100" y="7727"/>
                      </a:cubicBezTo>
                      <a:lnTo>
                        <a:pt x="108000" y="84"/>
                      </a:lnTo>
                      <a:cubicBezTo>
                        <a:pt x="107951" y="30"/>
                        <a:pt x="107882" y="0"/>
                        <a:pt x="10780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172;p29"/>
                <p:cNvSpPr/>
                <p:nvPr/>
              </p:nvSpPr>
              <p:spPr>
                <a:xfrm>
                  <a:off x="-5744850" y="3537050"/>
                  <a:ext cx="2863125" cy="18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525" h="7459" extrusionOk="0">
                      <a:moveTo>
                        <a:pt x="1" y="1"/>
                      </a:moveTo>
                      <a:lnTo>
                        <a:pt x="1" y="7459"/>
                      </a:lnTo>
                      <a:lnTo>
                        <a:pt x="114524" y="7459"/>
                      </a:lnTo>
                      <a:lnTo>
                        <a:pt x="114524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173;p29"/>
                <p:cNvSpPr/>
                <p:nvPr/>
              </p:nvSpPr>
              <p:spPr>
                <a:xfrm>
                  <a:off x="-5751350" y="3530550"/>
                  <a:ext cx="2876125" cy="19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045" h="7979" extrusionOk="0">
                      <a:moveTo>
                        <a:pt x="114524" y="521"/>
                      </a:moveTo>
                      <a:lnTo>
                        <a:pt x="114524" y="7458"/>
                      </a:lnTo>
                      <a:lnTo>
                        <a:pt x="521" y="7458"/>
                      </a:lnTo>
                      <a:lnTo>
                        <a:pt x="521" y="521"/>
                      </a:lnTo>
                      <a:close/>
                      <a:moveTo>
                        <a:pt x="261" y="0"/>
                      </a:moveTo>
                      <a:cubicBezTo>
                        <a:pt x="117" y="0"/>
                        <a:pt x="1" y="116"/>
                        <a:pt x="1" y="261"/>
                      </a:cubicBezTo>
                      <a:lnTo>
                        <a:pt x="1" y="7719"/>
                      </a:lnTo>
                      <a:cubicBezTo>
                        <a:pt x="1" y="7861"/>
                        <a:pt x="117" y="7979"/>
                        <a:pt x="261" y="7979"/>
                      </a:cubicBezTo>
                      <a:lnTo>
                        <a:pt x="114784" y="7979"/>
                      </a:lnTo>
                      <a:cubicBezTo>
                        <a:pt x="114928" y="7979"/>
                        <a:pt x="115044" y="7861"/>
                        <a:pt x="115044" y="7719"/>
                      </a:cubicBezTo>
                      <a:lnTo>
                        <a:pt x="115044" y="261"/>
                      </a:lnTo>
                      <a:cubicBezTo>
                        <a:pt x="115044" y="116"/>
                        <a:pt x="114928" y="0"/>
                        <a:pt x="11478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174;p29"/>
                <p:cNvSpPr/>
                <p:nvPr/>
              </p:nvSpPr>
              <p:spPr>
                <a:xfrm>
                  <a:off x="-4347575" y="-413325"/>
                  <a:ext cx="466400" cy="169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56" h="67703" extrusionOk="0">
                      <a:moveTo>
                        <a:pt x="18135" y="0"/>
                      </a:moveTo>
                      <a:lnTo>
                        <a:pt x="18135" y="19792"/>
                      </a:lnTo>
                      <a:lnTo>
                        <a:pt x="0" y="19792"/>
                      </a:lnTo>
                      <a:lnTo>
                        <a:pt x="0" y="67703"/>
                      </a:lnTo>
                      <a:lnTo>
                        <a:pt x="521" y="67703"/>
                      </a:lnTo>
                      <a:lnTo>
                        <a:pt x="521" y="20313"/>
                      </a:lnTo>
                      <a:lnTo>
                        <a:pt x="18655" y="20313"/>
                      </a:lnTo>
                      <a:lnTo>
                        <a:pt x="18655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175;p29"/>
                <p:cNvSpPr/>
                <p:nvPr/>
              </p:nvSpPr>
              <p:spPr>
                <a:xfrm>
                  <a:off x="-4170425" y="-413325"/>
                  <a:ext cx="13050" cy="49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" h="19828" extrusionOk="0">
                      <a:moveTo>
                        <a:pt x="0" y="0"/>
                      </a:moveTo>
                      <a:lnTo>
                        <a:pt x="0" y="19828"/>
                      </a:lnTo>
                      <a:lnTo>
                        <a:pt x="521" y="19828"/>
                      </a:lnTo>
                      <a:lnTo>
                        <a:pt x="521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176;p29"/>
                <p:cNvSpPr/>
                <p:nvPr/>
              </p:nvSpPr>
              <p:spPr>
                <a:xfrm>
                  <a:off x="-6823850" y="1135200"/>
                  <a:ext cx="2414425" cy="33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77" h="13207" extrusionOk="0">
                      <a:moveTo>
                        <a:pt x="1" y="1"/>
                      </a:moveTo>
                      <a:lnTo>
                        <a:pt x="1" y="521"/>
                      </a:lnTo>
                      <a:lnTo>
                        <a:pt x="16928" y="521"/>
                      </a:lnTo>
                      <a:lnTo>
                        <a:pt x="16928" y="13207"/>
                      </a:lnTo>
                      <a:lnTo>
                        <a:pt x="96576" y="13207"/>
                      </a:lnTo>
                      <a:lnTo>
                        <a:pt x="96576" y="12686"/>
                      </a:lnTo>
                      <a:lnTo>
                        <a:pt x="17449" y="12686"/>
                      </a:lnTo>
                      <a:lnTo>
                        <a:pt x="17449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177;p29"/>
                <p:cNvSpPr/>
                <p:nvPr/>
              </p:nvSpPr>
              <p:spPr>
                <a:xfrm>
                  <a:off x="-5009350" y="-730475"/>
                  <a:ext cx="330175" cy="169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7" h="67932" extrusionOk="0">
                      <a:moveTo>
                        <a:pt x="10232" y="1"/>
                      </a:moveTo>
                      <a:lnTo>
                        <a:pt x="10232" y="17747"/>
                      </a:lnTo>
                      <a:lnTo>
                        <a:pt x="1" y="17747"/>
                      </a:lnTo>
                      <a:lnTo>
                        <a:pt x="1" y="29725"/>
                      </a:lnTo>
                      <a:lnTo>
                        <a:pt x="12686" y="29725"/>
                      </a:lnTo>
                      <a:lnTo>
                        <a:pt x="12686" y="67931"/>
                      </a:lnTo>
                      <a:lnTo>
                        <a:pt x="13207" y="67931"/>
                      </a:lnTo>
                      <a:lnTo>
                        <a:pt x="13207" y="29204"/>
                      </a:lnTo>
                      <a:lnTo>
                        <a:pt x="522" y="29204"/>
                      </a:lnTo>
                      <a:lnTo>
                        <a:pt x="522" y="18267"/>
                      </a:lnTo>
                      <a:lnTo>
                        <a:pt x="10752" y="18267"/>
                      </a:lnTo>
                      <a:lnTo>
                        <a:pt x="10752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178;p29"/>
                <p:cNvSpPr/>
                <p:nvPr/>
              </p:nvSpPr>
              <p:spPr>
                <a:xfrm>
                  <a:off x="-3352000" y="-327750"/>
                  <a:ext cx="323675" cy="92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7" h="37091" extrusionOk="0">
                      <a:moveTo>
                        <a:pt x="6957" y="1"/>
                      </a:moveTo>
                      <a:lnTo>
                        <a:pt x="6957" y="11049"/>
                      </a:lnTo>
                      <a:lnTo>
                        <a:pt x="0" y="11049"/>
                      </a:lnTo>
                      <a:lnTo>
                        <a:pt x="0" y="37090"/>
                      </a:lnTo>
                      <a:lnTo>
                        <a:pt x="521" y="37090"/>
                      </a:lnTo>
                      <a:lnTo>
                        <a:pt x="521" y="11569"/>
                      </a:lnTo>
                      <a:lnTo>
                        <a:pt x="7477" y="11569"/>
                      </a:lnTo>
                      <a:lnTo>
                        <a:pt x="7477" y="521"/>
                      </a:lnTo>
                      <a:lnTo>
                        <a:pt x="12947" y="521"/>
                      </a:lnTo>
                      <a:lnTo>
                        <a:pt x="12947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179;p29"/>
                <p:cNvSpPr/>
                <p:nvPr/>
              </p:nvSpPr>
              <p:spPr>
                <a:xfrm>
                  <a:off x="-5602700" y="-454250"/>
                  <a:ext cx="156250" cy="99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0" h="39695" extrusionOk="0">
                      <a:moveTo>
                        <a:pt x="0" y="0"/>
                      </a:moveTo>
                      <a:lnTo>
                        <a:pt x="0" y="14432"/>
                      </a:lnTo>
                      <a:lnTo>
                        <a:pt x="5730" y="20160"/>
                      </a:lnTo>
                      <a:lnTo>
                        <a:pt x="5730" y="39695"/>
                      </a:lnTo>
                      <a:lnTo>
                        <a:pt x="6249" y="39695"/>
                      </a:lnTo>
                      <a:lnTo>
                        <a:pt x="6249" y="19945"/>
                      </a:lnTo>
                      <a:lnTo>
                        <a:pt x="521" y="14216"/>
                      </a:lnTo>
                      <a:lnTo>
                        <a:pt x="521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180;p29"/>
                <p:cNvSpPr/>
                <p:nvPr/>
              </p:nvSpPr>
              <p:spPr>
                <a:xfrm>
                  <a:off x="-6721550" y="603225"/>
                  <a:ext cx="910525" cy="30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21" h="12388" extrusionOk="0">
                      <a:moveTo>
                        <a:pt x="0" y="0"/>
                      </a:moveTo>
                      <a:lnTo>
                        <a:pt x="0" y="521"/>
                      </a:lnTo>
                      <a:lnTo>
                        <a:pt x="21020" y="521"/>
                      </a:lnTo>
                      <a:lnTo>
                        <a:pt x="21020" y="12388"/>
                      </a:lnTo>
                      <a:lnTo>
                        <a:pt x="36421" y="12388"/>
                      </a:lnTo>
                      <a:lnTo>
                        <a:pt x="36421" y="11867"/>
                      </a:lnTo>
                      <a:lnTo>
                        <a:pt x="21540" y="11867"/>
                      </a:lnTo>
                      <a:lnTo>
                        <a:pt x="21540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29"/>
                <p:cNvSpPr/>
                <p:nvPr/>
              </p:nvSpPr>
              <p:spPr>
                <a:xfrm>
                  <a:off x="-6138425" y="2512600"/>
                  <a:ext cx="681750" cy="56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70" h="22768" extrusionOk="0">
                      <a:moveTo>
                        <a:pt x="26750" y="1"/>
                      </a:moveTo>
                      <a:lnTo>
                        <a:pt x="26750" y="10379"/>
                      </a:lnTo>
                      <a:lnTo>
                        <a:pt x="19792" y="10379"/>
                      </a:lnTo>
                      <a:lnTo>
                        <a:pt x="19792" y="22247"/>
                      </a:lnTo>
                      <a:lnTo>
                        <a:pt x="1" y="22247"/>
                      </a:lnTo>
                      <a:lnTo>
                        <a:pt x="1" y="22768"/>
                      </a:lnTo>
                      <a:lnTo>
                        <a:pt x="20313" y="22768"/>
                      </a:lnTo>
                      <a:lnTo>
                        <a:pt x="20313" y="10900"/>
                      </a:lnTo>
                      <a:lnTo>
                        <a:pt x="27269" y="10900"/>
                      </a:lnTo>
                      <a:lnTo>
                        <a:pt x="27269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29"/>
                <p:cNvSpPr/>
                <p:nvPr/>
              </p:nvSpPr>
              <p:spPr>
                <a:xfrm>
                  <a:off x="-3556625" y="2553500"/>
                  <a:ext cx="865900" cy="40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36" h="16221" extrusionOk="0">
                      <a:moveTo>
                        <a:pt x="1" y="0"/>
                      </a:moveTo>
                      <a:lnTo>
                        <a:pt x="1" y="11310"/>
                      </a:lnTo>
                      <a:lnTo>
                        <a:pt x="16481" y="11310"/>
                      </a:lnTo>
                      <a:lnTo>
                        <a:pt x="16481" y="6809"/>
                      </a:lnTo>
                      <a:lnTo>
                        <a:pt x="20462" y="6809"/>
                      </a:lnTo>
                      <a:lnTo>
                        <a:pt x="20462" y="16220"/>
                      </a:lnTo>
                      <a:lnTo>
                        <a:pt x="34636" y="16220"/>
                      </a:lnTo>
                      <a:lnTo>
                        <a:pt x="34636" y="15700"/>
                      </a:lnTo>
                      <a:lnTo>
                        <a:pt x="20983" y="15700"/>
                      </a:lnTo>
                      <a:lnTo>
                        <a:pt x="20983" y="6289"/>
                      </a:lnTo>
                      <a:lnTo>
                        <a:pt x="15960" y="6289"/>
                      </a:lnTo>
                      <a:lnTo>
                        <a:pt x="15960" y="10790"/>
                      </a:lnTo>
                      <a:lnTo>
                        <a:pt x="521" y="10790"/>
                      </a:lnTo>
                      <a:lnTo>
                        <a:pt x="521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29"/>
                <p:cNvSpPr/>
                <p:nvPr/>
              </p:nvSpPr>
              <p:spPr>
                <a:xfrm>
                  <a:off x="-3919200" y="-442500"/>
                  <a:ext cx="607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6" extrusionOk="0">
                      <a:moveTo>
                        <a:pt x="1260" y="0"/>
                      </a:moveTo>
                      <a:cubicBezTo>
                        <a:pt x="788" y="0"/>
                        <a:pt x="363" y="285"/>
                        <a:pt x="181" y="720"/>
                      </a:cubicBezTo>
                      <a:cubicBezTo>
                        <a:pt x="1" y="1156"/>
                        <a:pt x="101" y="1659"/>
                        <a:pt x="434" y="1993"/>
                      </a:cubicBezTo>
                      <a:cubicBezTo>
                        <a:pt x="658" y="2217"/>
                        <a:pt x="956" y="2335"/>
                        <a:pt x="1260" y="2335"/>
                      </a:cubicBezTo>
                      <a:cubicBezTo>
                        <a:pt x="1411" y="2335"/>
                        <a:pt x="1562" y="2306"/>
                        <a:pt x="1707" y="2246"/>
                      </a:cubicBezTo>
                      <a:cubicBezTo>
                        <a:pt x="2143" y="2066"/>
                        <a:pt x="2427" y="1640"/>
                        <a:pt x="2427" y="1167"/>
                      </a:cubicBezTo>
                      <a:cubicBezTo>
                        <a:pt x="2427" y="523"/>
                        <a:pt x="1905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29"/>
                <p:cNvSpPr/>
                <p:nvPr/>
              </p:nvSpPr>
              <p:spPr>
                <a:xfrm>
                  <a:off x="-3926225" y="-449025"/>
                  <a:ext cx="74225" cy="7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6" extrusionOk="0">
                      <a:moveTo>
                        <a:pt x="1541" y="521"/>
                      </a:moveTo>
                      <a:lnTo>
                        <a:pt x="1541" y="523"/>
                      </a:lnTo>
                      <a:cubicBezTo>
                        <a:pt x="2042" y="523"/>
                        <a:pt x="2448" y="928"/>
                        <a:pt x="2448" y="1428"/>
                      </a:cubicBezTo>
                      <a:cubicBezTo>
                        <a:pt x="2448" y="1795"/>
                        <a:pt x="2228" y="2126"/>
                        <a:pt x="1888" y="2266"/>
                      </a:cubicBezTo>
                      <a:cubicBezTo>
                        <a:pt x="1776" y="2313"/>
                        <a:pt x="1658" y="2335"/>
                        <a:pt x="1541" y="2335"/>
                      </a:cubicBezTo>
                      <a:cubicBezTo>
                        <a:pt x="1305" y="2335"/>
                        <a:pt x="1072" y="2243"/>
                        <a:pt x="899" y="2070"/>
                      </a:cubicBezTo>
                      <a:cubicBezTo>
                        <a:pt x="640" y="1811"/>
                        <a:pt x="563" y="1420"/>
                        <a:pt x="703" y="1081"/>
                      </a:cubicBezTo>
                      <a:cubicBezTo>
                        <a:pt x="843" y="743"/>
                        <a:pt x="1174" y="521"/>
                        <a:pt x="1541" y="521"/>
                      </a:cubicBezTo>
                      <a:close/>
                      <a:moveTo>
                        <a:pt x="1541" y="1"/>
                      </a:moveTo>
                      <a:cubicBezTo>
                        <a:pt x="1169" y="1"/>
                        <a:pt x="804" y="146"/>
                        <a:pt x="531" y="418"/>
                      </a:cubicBezTo>
                      <a:cubicBezTo>
                        <a:pt x="123" y="828"/>
                        <a:pt x="1" y="1442"/>
                        <a:pt x="222" y="1974"/>
                      </a:cubicBezTo>
                      <a:cubicBezTo>
                        <a:pt x="443" y="2508"/>
                        <a:pt x="963" y="2856"/>
                        <a:pt x="1541" y="2856"/>
                      </a:cubicBezTo>
                      <a:cubicBezTo>
                        <a:pt x="2329" y="2855"/>
                        <a:pt x="2967" y="2217"/>
                        <a:pt x="2969" y="1428"/>
                      </a:cubicBezTo>
                      <a:cubicBezTo>
                        <a:pt x="2969" y="851"/>
                        <a:pt x="2621" y="330"/>
                        <a:pt x="2087" y="110"/>
                      </a:cubicBezTo>
                      <a:cubicBezTo>
                        <a:pt x="1910" y="36"/>
                        <a:pt x="1725" y="1"/>
                        <a:pt x="154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29"/>
                <p:cNvSpPr/>
                <p:nvPr/>
              </p:nvSpPr>
              <p:spPr>
                <a:xfrm>
                  <a:off x="-4194325" y="-442500"/>
                  <a:ext cx="607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6" extrusionOk="0">
                      <a:moveTo>
                        <a:pt x="1260" y="0"/>
                      </a:moveTo>
                      <a:cubicBezTo>
                        <a:pt x="788" y="0"/>
                        <a:pt x="363" y="285"/>
                        <a:pt x="181" y="720"/>
                      </a:cubicBezTo>
                      <a:cubicBezTo>
                        <a:pt x="1" y="1156"/>
                        <a:pt x="101" y="1659"/>
                        <a:pt x="434" y="1993"/>
                      </a:cubicBezTo>
                      <a:cubicBezTo>
                        <a:pt x="658" y="2217"/>
                        <a:pt x="957" y="2335"/>
                        <a:pt x="1260" y="2335"/>
                      </a:cubicBezTo>
                      <a:cubicBezTo>
                        <a:pt x="1411" y="2335"/>
                        <a:pt x="1563" y="2306"/>
                        <a:pt x="1707" y="2246"/>
                      </a:cubicBezTo>
                      <a:cubicBezTo>
                        <a:pt x="2143" y="2066"/>
                        <a:pt x="2428" y="1640"/>
                        <a:pt x="2428" y="1167"/>
                      </a:cubicBezTo>
                      <a:cubicBezTo>
                        <a:pt x="2428" y="523"/>
                        <a:pt x="1906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29"/>
                <p:cNvSpPr/>
                <p:nvPr/>
              </p:nvSpPr>
              <p:spPr>
                <a:xfrm>
                  <a:off x="-4201325" y="-449025"/>
                  <a:ext cx="74200" cy="7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8" h="2856" extrusionOk="0">
                      <a:moveTo>
                        <a:pt x="1540" y="521"/>
                      </a:moveTo>
                      <a:lnTo>
                        <a:pt x="1540" y="523"/>
                      </a:lnTo>
                      <a:cubicBezTo>
                        <a:pt x="2042" y="523"/>
                        <a:pt x="2447" y="928"/>
                        <a:pt x="2447" y="1428"/>
                      </a:cubicBezTo>
                      <a:cubicBezTo>
                        <a:pt x="2447" y="1795"/>
                        <a:pt x="2227" y="2126"/>
                        <a:pt x="1888" y="2266"/>
                      </a:cubicBezTo>
                      <a:cubicBezTo>
                        <a:pt x="1775" y="2313"/>
                        <a:pt x="1658" y="2335"/>
                        <a:pt x="1541" y="2335"/>
                      </a:cubicBezTo>
                      <a:cubicBezTo>
                        <a:pt x="1305" y="2335"/>
                        <a:pt x="1073" y="2243"/>
                        <a:pt x="898" y="2070"/>
                      </a:cubicBezTo>
                      <a:cubicBezTo>
                        <a:pt x="639" y="1811"/>
                        <a:pt x="562" y="1420"/>
                        <a:pt x="702" y="1081"/>
                      </a:cubicBezTo>
                      <a:cubicBezTo>
                        <a:pt x="843" y="743"/>
                        <a:pt x="1173" y="521"/>
                        <a:pt x="1540" y="521"/>
                      </a:cubicBezTo>
                      <a:close/>
                      <a:moveTo>
                        <a:pt x="1541" y="1"/>
                      </a:moveTo>
                      <a:cubicBezTo>
                        <a:pt x="1169" y="1"/>
                        <a:pt x="804" y="146"/>
                        <a:pt x="530" y="418"/>
                      </a:cubicBezTo>
                      <a:cubicBezTo>
                        <a:pt x="122" y="828"/>
                        <a:pt x="0" y="1442"/>
                        <a:pt x="222" y="1974"/>
                      </a:cubicBezTo>
                      <a:cubicBezTo>
                        <a:pt x="442" y="2508"/>
                        <a:pt x="963" y="2856"/>
                        <a:pt x="1540" y="2856"/>
                      </a:cubicBezTo>
                      <a:cubicBezTo>
                        <a:pt x="2329" y="2855"/>
                        <a:pt x="2967" y="2217"/>
                        <a:pt x="2968" y="1428"/>
                      </a:cubicBezTo>
                      <a:cubicBezTo>
                        <a:pt x="2968" y="851"/>
                        <a:pt x="2620" y="330"/>
                        <a:pt x="2088" y="110"/>
                      </a:cubicBezTo>
                      <a:cubicBezTo>
                        <a:pt x="1911" y="36"/>
                        <a:pt x="1725" y="1"/>
                        <a:pt x="154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29"/>
                <p:cNvSpPr/>
                <p:nvPr/>
              </p:nvSpPr>
              <p:spPr>
                <a:xfrm>
                  <a:off x="-4778350" y="-768150"/>
                  <a:ext cx="60675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7" h="2336" extrusionOk="0">
                      <a:moveTo>
                        <a:pt x="1259" y="0"/>
                      </a:moveTo>
                      <a:cubicBezTo>
                        <a:pt x="787" y="0"/>
                        <a:pt x="361" y="285"/>
                        <a:pt x="180" y="721"/>
                      </a:cubicBezTo>
                      <a:cubicBezTo>
                        <a:pt x="0" y="1157"/>
                        <a:pt x="99" y="1659"/>
                        <a:pt x="434" y="1993"/>
                      </a:cubicBezTo>
                      <a:cubicBezTo>
                        <a:pt x="657" y="2217"/>
                        <a:pt x="955" y="2335"/>
                        <a:pt x="1259" y="2335"/>
                      </a:cubicBezTo>
                      <a:cubicBezTo>
                        <a:pt x="1410" y="2335"/>
                        <a:pt x="1561" y="2306"/>
                        <a:pt x="1706" y="2247"/>
                      </a:cubicBezTo>
                      <a:cubicBezTo>
                        <a:pt x="2142" y="2066"/>
                        <a:pt x="2427" y="1640"/>
                        <a:pt x="2427" y="1168"/>
                      </a:cubicBezTo>
                      <a:cubicBezTo>
                        <a:pt x="2427" y="523"/>
                        <a:pt x="1904" y="0"/>
                        <a:pt x="12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188;p29"/>
                <p:cNvSpPr/>
                <p:nvPr/>
              </p:nvSpPr>
              <p:spPr>
                <a:xfrm>
                  <a:off x="-4785375" y="-774675"/>
                  <a:ext cx="74225" cy="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7" extrusionOk="0">
                      <a:moveTo>
                        <a:pt x="1540" y="522"/>
                      </a:moveTo>
                      <a:cubicBezTo>
                        <a:pt x="2040" y="522"/>
                        <a:pt x="2447" y="927"/>
                        <a:pt x="2447" y="1429"/>
                      </a:cubicBezTo>
                      <a:cubicBezTo>
                        <a:pt x="2447" y="1796"/>
                        <a:pt x="2226" y="2126"/>
                        <a:pt x="1887" y="2267"/>
                      </a:cubicBezTo>
                      <a:cubicBezTo>
                        <a:pt x="1775" y="2313"/>
                        <a:pt x="1657" y="2336"/>
                        <a:pt x="1540" y="2336"/>
                      </a:cubicBezTo>
                      <a:cubicBezTo>
                        <a:pt x="1304" y="2336"/>
                        <a:pt x="1072" y="2244"/>
                        <a:pt x="899" y="2070"/>
                      </a:cubicBezTo>
                      <a:cubicBezTo>
                        <a:pt x="639" y="1811"/>
                        <a:pt x="562" y="1420"/>
                        <a:pt x="702" y="1081"/>
                      </a:cubicBezTo>
                      <a:cubicBezTo>
                        <a:pt x="843" y="742"/>
                        <a:pt x="1173" y="522"/>
                        <a:pt x="1540" y="522"/>
                      </a:cubicBezTo>
                      <a:close/>
                      <a:moveTo>
                        <a:pt x="1540" y="1"/>
                      </a:moveTo>
                      <a:cubicBezTo>
                        <a:pt x="1168" y="1"/>
                        <a:pt x="803" y="146"/>
                        <a:pt x="530" y="419"/>
                      </a:cubicBezTo>
                      <a:cubicBezTo>
                        <a:pt x="122" y="827"/>
                        <a:pt x="0" y="1442"/>
                        <a:pt x="220" y="1975"/>
                      </a:cubicBezTo>
                      <a:cubicBezTo>
                        <a:pt x="442" y="2509"/>
                        <a:pt x="963" y="2856"/>
                        <a:pt x="1540" y="2856"/>
                      </a:cubicBezTo>
                      <a:cubicBezTo>
                        <a:pt x="2329" y="2856"/>
                        <a:pt x="2967" y="2217"/>
                        <a:pt x="2968" y="1429"/>
                      </a:cubicBezTo>
                      <a:cubicBezTo>
                        <a:pt x="2968" y="851"/>
                        <a:pt x="2621" y="330"/>
                        <a:pt x="2086" y="110"/>
                      </a:cubicBezTo>
                      <a:cubicBezTo>
                        <a:pt x="1909" y="37"/>
                        <a:pt x="1724" y="1"/>
                        <a:pt x="154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189;p29"/>
                <p:cNvSpPr/>
                <p:nvPr/>
              </p:nvSpPr>
              <p:spPr>
                <a:xfrm>
                  <a:off x="-5627475" y="-498225"/>
                  <a:ext cx="60700" cy="5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7" extrusionOk="0">
                      <a:moveTo>
                        <a:pt x="1260" y="1"/>
                      </a:moveTo>
                      <a:cubicBezTo>
                        <a:pt x="788" y="1"/>
                        <a:pt x="361" y="286"/>
                        <a:pt x="181" y="721"/>
                      </a:cubicBezTo>
                      <a:cubicBezTo>
                        <a:pt x="1" y="1157"/>
                        <a:pt x="100" y="1660"/>
                        <a:pt x="434" y="1994"/>
                      </a:cubicBezTo>
                      <a:cubicBezTo>
                        <a:pt x="657" y="2218"/>
                        <a:pt x="956" y="2336"/>
                        <a:pt x="1260" y="2336"/>
                      </a:cubicBezTo>
                      <a:cubicBezTo>
                        <a:pt x="1411" y="2336"/>
                        <a:pt x="1562" y="2307"/>
                        <a:pt x="1707" y="2247"/>
                      </a:cubicBezTo>
                      <a:cubicBezTo>
                        <a:pt x="2143" y="2067"/>
                        <a:pt x="2427" y="1641"/>
                        <a:pt x="2427" y="1168"/>
                      </a:cubicBezTo>
                      <a:cubicBezTo>
                        <a:pt x="2427" y="524"/>
                        <a:pt x="1904" y="1"/>
                        <a:pt x="126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29"/>
                <p:cNvSpPr/>
                <p:nvPr/>
              </p:nvSpPr>
              <p:spPr>
                <a:xfrm>
                  <a:off x="-5634475" y="-504725"/>
                  <a:ext cx="74225" cy="7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6" extrusionOk="0">
                      <a:moveTo>
                        <a:pt x="1540" y="521"/>
                      </a:moveTo>
                      <a:cubicBezTo>
                        <a:pt x="2041" y="523"/>
                        <a:pt x="2447" y="928"/>
                        <a:pt x="2448" y="1428"/>
                      </a:cubicBezTo>
                      <a:cubicBezTo>
                        <a:pt x="2448" y="1795"/>
                        <a:pt x="2226" y="2126"/>
                        <a:pt x="1887" y="2266"/>
                      </a:cubicBezTo>
                      <a:cubicBezTo>
                        <a:pt x="1775" y="2313"/>
                        <a:pt x="1657" y="2335"/>
                        <a:pt x="1540" y="2335"/>
                      </a:cubicBezTo>
                      <a:cubicBezTo>
                        <a:pt x="1304" y="2335"/>
                        <a:pt x="1073" y="2243"/>
                        <a:pt x="899" y="2070"/>
                      </a:cubicBezTo>
                      <a:cubicBezTo>
                        <a:pt x="640" y="1810"/>
                        <a:pt x="561" y="1420"/>
                        <a:pt x="702" y="1081"/>
                      </a:cubicBezTo>
                      <a:cubicBezTo>
                        <a:pt x="842" y="742"/>
                        <a:pt x="1173" y="521"/>
                        <a:pt x="1540" y="521"/>
                      </a:cubicBezTo>
                      <a:close/>
                      <a:moveTo>
                        <a:pt x="1540" y="0"/>
                      </a:moveTo>
                      <a:cubicBezTo>
                        <a:pt x="1169" y="0"/>
                        <a:pt x="804" y="146"/>
                        <a:pt x="531" y="418"/>
                      </a:cubicBezTo>
                      <a:cubicBezTo>
                        <a:pt x="122" y="826"/>
                        <a:pt x="1" y="1440"/>
                        <a:pt x="221" y="1974"/>
                      </a:cubicBezTo>
                      <a:cubicBezTo>
                        <a:pt x="442" y="2508"/>
                        <a:pt x="962" y="2856"/>
                        <a:pt x="1540" y="2856"/>
                      </a:cubicBezTo>
                      <a:cubicBezTo>
                        <a:pt x="2328" y="2855"/>
                        <a:pt x="2967" y="2217"/>
                        <a:pt x="2969" y="1428"/>
                      </a:cubicBezTo>
                      <a:cubicBezTo>
                        <a:pt x="2969" y="851"/>
                        <a:pt x="2620" y="330"/>
                        <a:pt x="2087" y="110"/>
                      </a:cubicBezTo>
                      <a:cubicBezTo>
                        <a:pt x="1910" y="36"/>
                        <a:pt x="1724" y="0"/>
                        <a:pt x="154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191;p29"/>
                <p:cNvSpPr/>
                <p:nvPr/>
              </p:nvSpPr>
              <p:spPr>
                <a:xfrm>
                  <a:off x="-6753025" y="580550"/>
                  <a:ext cx="60675" cy="5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7" h="2335" extrusionOk="0">
                      <a:moveTo>
                        <a:pt x="1259" y="0"/>
                      </a:moveTo>
                      <a:cubicBezTo>
                        <a:pt x="787" y="0"/>
                        <a:pt x="362" y="285"/>
                        <a:pt x="182" y="721"/>
                      </a:cubicBezTo>
                      <a:cubicBezTo>
                        <a:pt x="0" y="1157"/>
                        <a:pt x="101" y="1659"/>
                        <a:pt x="435" y="1992"/>
                      </a:cubicBezTo>
                      <a:cubicBezTo>
                        <a:pt x="657" y="2216"/>
                        <a:pt x="956" y="2335"/>
                        <a:pt x="1260" y="2335"/>
                      </a:cubicBezTo>
                      <a:cubicBezTo>
                        <a:pt x="1410" y="2335"/>
                        <a:pt x="1562" y="2306"/>
                        <a:pt x="1706" y="2245"/>
                      </a:cubicBezTo>
                      <a:cubicBezTo>
                        <a:pt x="2142" y="2065"/>
                        <a:pt x="2427" y="1640"/>
                        <a:pt x="2427" y="1168"/>
                      </a:cubicBezTo>
                      <a:cubicBezTo>
                        <a:pt x="2427" y="522"/>
                        <a:pt x="1905" y="0"/>
                        <a:pt x="12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192;p29"/>
                <p:cNvSpPr/>
                <p:nvPr/>
              </p:nvSpPr>
              <p:spPr>
                <a:xfrm>
                  <a:off x="-6760050" y="574025"/>
                  <a:ext cx="74225" cy="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7" extrusionOk="0">
                      <a:moveTo>
                        <a:pt x="1540" y="522"/>
                      </a:moveTo>
                      <a:cubicBezTo>
                        <a:pt x="2042" y="522"/>
                        <a:pt x="2447" y="927"/>
                        <a:pt x="2447" y="1429"/>
                      </a:cubicBezTo>
                      <a:cubicBezTo>
                        <a:pt x="2447" y="1796"/>
                        <a:pt x="2227" y="2126"/>
                        <a:pt x="1888" y="2267"/>
                      </a:cubicBezTo>
                      <a:cubicBezTo>
                        <a:pt x="1776" y="2313"/>
                        <a:pt x="1658" y="2336"/>
                        <a:pt x="1541" y="2336"/>
                      </a:cubicBezTo>
                      <a:cubicBezTo>
                        <a:pt x="1305" y="2336"/>
                        <a:pt x="1073" y="2243"/>
                        <a:pt x="899" y="2069"/>
                      </a:cubicBezTo>
                      <a:cubicBezTo>
                        <a:pt x="639" y="1810"/>
                        <a:pt x="562" y="1420"/>
                        <a:pt x="702" y="1081"/>
                      </a:cubicBezTo>
                      <a:cubicBezTo>
                        <a:pt x="843" y="742"/>
                        <a:pt x="1173" y="522"/>
                        <a:pt x="1540" y="522"/>
                      </a:cubicBezTo>
                      <a:close/>
                      <a:moveTo>
                        <a:pt x="1542" y="1"/>
                      </a:moveTo>
                      <a:cubicBezTo>
                        <a:pt x="1170" y="1"/>
                        <a:pt x="804" y="146"/>
                        <a:pt x="530" y="419"/>
                      </a:cubicBezTo>
                      <a:cubicBezTo>
                        <a:pt x="122" y="827"/>
                        <a:pt x="0" y="1441"/>
                        <a:pt x="222" y="1975"/>
                      </a:cubicBezTo>
                      <a:cubicBezTo>
                        <a:pt x="442" y="2509"/>
                        <a:pt x="963" y="2856"/>
                        <a:pt x="1540" y="2856"/>
                      </a:cubicBezTo>
                      <a:cubicBezTo>
                        <a:pt x="2329" y="2855"/>
                        <a:pt x="2967" y="2217"/>
                        <a:pt x="2968" y="1429"/>
                      </a:cubicBezTo>
                      <a:cubicBezTo>
                        <a:pt x="2968" y="851"/>
                        <a:pt x="2621" y="330"/>
                        <a:pt x="2086" y="109"/>
                      </a:cubicBezTo>
                      <a:cubicBezTo>
                        <a:pt x="1910" y="36"/>
                        <a:pt x="1725" y="1"/>
                        <a:pt x="15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193;p29"/>
                <p:cNvSpPr/>
                <p:nvPr/>
              </p:nvSpPr>
              <p:spPr>
                <a:xfrm>
                  <a:off x="-6854475" y="1111650"/>
                  <a:ext cx="60675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7" h="2336" extrusionOk="0">
                      <a:moveTo>
                        <a:pt x="1260" y="0"/>
                      </a:moveTo>
                      <a:cubicBezTo>
                        <a:pt x="787" y="0"/>
                        <a:pt x="362" y="285"/>
                        <a:pt x="181" y="721"/>
                      </a:cubicBezTo>
                      <a:cubicBezTo>
                        <a:pt x="0" y="1157"/>
                        <a:pt x="101" y="1659"/>
                        <a:pt x="434" y="1994"/>
                      </a:cubicBezTo>
                      <a:cubicBezTo>
                        <a:pt x="658" y="2217"/>
                        <a:pt x="957" y="2335"/>
                        <a:pt x="1261" y="2335"/>
                      </a:cubicBezTo>
                      <a:cubicBezTo>
                        <a:pt x="1411" y="2335"/>
                        <a:pt x="1562" y="2306"/>
                        <a:pt x="1706" y="2247"/>
                      </a:cubicBezTo>
                      <a:cubicBezTo>
                        <a:pt x="2142" y="2066"/>
                        <a:pt x="2427" y="1640"/>
                        <a:pt x="2427" y="1168"/>
                      </a:cubicBezTo>
                      <a:cubicBezTo>
                        <a:pt x="2427" y="522"/>
                        <a:pt x="1905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194;p29"/>
                <p:cNvSpPr/>
                <p:nvPr/>
              </p:nvSpPr>
              <p:spPr>
                <a:xfrm>
                  <a:off x="-6861500" y="1105125"/>
                  <a:ext cx="74250" cy="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0" h="2857" extrusionOk="0">
                      <a:moveTo>
                        <a:pt x="1541" y="521"/>
                      </a:moveTo>
                      <a:cubicBezTo>
                        <a:pt x="2042" y="521"/>
                        <a:pt x="2448" y="927"/>
                        <a:pt x="2448" y="1429"/>
                      </a:cubicBezTo>
                      <a:cubicBezTo>
                        <a:pt x="2448" y="1796"/>
                        <a:pt x="2227" y="2126"/>
                        <a:pt x="1888" y="2267"/>
                      </a:cubicBezTo>
                      <a:cubicBezTo>
                        <a:pt x="1776" y="2313"/>
                        <a:pt x="1659" y="2336"/>
                        <a:pt x="1542" y="2336"/>
                      </a:cubicBezTo>
                      <a:cubicBezTo>
                        <a:pt x="1306" y="2336"/>
                        <a:pt x="1073" y="2243"/>
                        <a:pt x="899" y="2069"/>
                      </a:cubicBezTo>
                      <a:cubicBezTo>
                        <a:pt x="640" y="1810"/>
                        <a:pt x="562" y="1420"/>
                        <a:pt x="703" y="1081"/>
                      </a:cubicBezTo>
                      <a:cubicBezTo>
                        <a:pt x="843" y="742"/>
                        <a:pt x="1174" y="521"/>
                        <a:pt x="1541" y="521"/>
                      </a:cubicBezTo>
                      <a:close/>
                      <a:moveTo>
                        <a:pt x="1541" y="0"/>
                      </a:moveTo>
                      <a:cubicBezTo>
                        <a:pt x="1170" y="0"/>
                        <a:pt x="805" y="145"/>
                        <a:pt x="532" y="419"/>
                      </a:cubicBezTo>
                      <a:cubicBezTo>
                        <a:pt x="123" y="827"/>
                        <a:pt x="0" y="1441"/>
                        <a:pt x="222" y="1975"/>
                      </a:cubicBezTo>
                      <a:cubicBezTo>
                        <a:pt x="442" y="2508"/>
                        <a:pt x="963" y="2856"/>
                        <a:pt x="1541" y="2856"/>
                      </a:cubicBezTo>
                      <a:cubicBezTo>
                        <a:pt x="2329" y="2855"/>
                        <a:pt x="2967" y="2217"/>
                        <a:pt x="2968" y="1429"/>
                      </a:cubicBezTo>
                      <a:cubicBezTo>
                        <a:pt x="2970" y="851"/>
                        <a:pt x="2621" y="330"/>
                        <a:pt x="2088" y="109"/>
                      </a:cubicBezTo>
                      <a:cubicBezTo>
                        <a:pt x="1911" y="36"/>
                        <a:pt x="1725" y="0"/>
                        <a:pt x="154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195;p29"/>
                <p:cNvSpPr/>
                <p:nvPr/>
              </p:nvSpPr>
              <p:spPr>
                <a:xfrm>
                  <a:off x="-6167350" y="3040500"/>
                  <a:ext cx="60675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7" h="2336" extrusionOk="0">
                      <a:moveTo>
                        <a:pt x="1260" y="0"/>
                      </a:moveTo>
                      <a:cubicBezTo>
                        <a:pt x="787" y="0"/>
                        <a:pt x="362" y="285"/>
                        <a:pt x="182" y="721"/>
                      </a:cubicBezTo>
                      <a:cubicBezTo>
                        <a:pt x="0" y="1158"/>
                        <a:pt x="101" y="1659"/>
                        <a:pt x="435" y="1993"/>
                      </a:cubicBezTo>
                      <a:cubicBezTo>
                        <a:pt x="658" y="2217"/>
                        <a:pt x="956" y="2335"/>
                        <a:pt x="1260" y="2335"/>
                      </a:cubicBezTo>
                      <a:cubicBezTo>
                        <a:pt x="1410" y="2335"/>
                        <a:pt x="1562" y="2306"/>
                        <a:pt x="1706" y="2246"/>
                      </a:cubicBezTo>
                      <a:cubicBezTo>
                        <a:pt x="2142" y="2066"/>
                        <a:pt x="2427" y="1640"/>
                        <a:pt x="2427" y="1167"/>
                      </a:cubicBezTo>
                      <a:cubicBezTo>
                        <a:pt x="2427" y="523"/>
                        <a:pt x="1905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196;p29"/>
                <p:cNvSpPr/>
                <p:nvPr/>
              </p:nvSpPr>
              <p:spPr>
                <a:xfrm>
                  <a:off x="-6174375" y="3034000"/>
                  <a:ext cx="74225" cy="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7" extrusionOk="0">
                      <a:moveTo>
                        <a:pt x="1541" y="521"/>
                      </a:moveTo>
                      <a:cubicBezTo>
                        <a:pt x="2042" y="522"/>
                        <a:pt x="2448" y="927"/>
                        <a:pt x="2448" y="1427"/>
                      </a:cubicBezTo>
                      <a:cubicBezTo>
                        <a:pt x="2448" y="1794"/>
                        <a:pt x="2227" y="2125"/>
                        <a:pt x="1888" y="2267"/>
                      </a:cubicBezTo>
                      <a:cubicBezTo>
                        <a:pt x="1776" y="2313"/>
                        <a:pt x="1659" y="2336"/>
                        <a:pt x="1542" y="2336"/>
                      </a:cubicBezTo>
                      <a:cubicBezTo>
                        <a:pt x="1306" y="2336"/>
                        <a:pt x="1073" y="2243"/>
                        <a:pt x="899" y="2069"/>
                      </a:cubicBezTo>
                      <a:cubicBezTo>
                        <a:pt x="640" y="1810"/>
                        <a:pt x="562" y="1420"/>
                        <a:pt x="703" y="1081"/>
                      </a:cubicBezTo>
                      <a:cubicBezTo>
                        <a:pt x="843" y="742"/>
                        <a:pt x="1174" y="521"/>
                        <a:pt x="1541" y="521"/>
                      </a:cubicBezTo>
                      <a:close/>
                      <a:moveTo>
                        <a:pt x="1542" y="1"/>
                      </a:moveTo>
                      <a:cubicBezTo>
                        <a:pt x="1170" y="1"/>
                        <a:pt x="804" y="146"/>
                        <a:pt x="531" y="419"/>
                      </a:cubicBezTo>
                      <a:cubicBezTo>
                        <a:pt x="123" y="827"/>
                        <a:pt x="0" y="1441"/>
                        <a:pt x="222" y="1975"/>
                      </a:cubicBezTo>
                      <a:cubicBezTo>
                        <a:pt x="442" y="2508"/>
                        <a:pt x="963" y="2856"/>
                        <a:pt x="1541" y="2856"/>
                      </a:cubicBezTo>
                      <a:cubicBezTo>
                        <a:pt x="2329" y="2855"/>
                        <a:pt x="2968" y="2216"/>
                        <a:pt x="2968" y="1427"/>
                      </a:cubicBezTo>
                      <a:cubicBezTo>
                        <a:pt x="2968" y="850"/>
                        <a:pt x="2621" y="329"/>
                        <a:pt x="2087" y="109"/>
                      </a:cubicBezTo>
                      <a:cubicBezTo>
                        <a:pt x="1911" y="36"/>
                        <a:pt x="1725" y="1"/>
                        <a:pt x="15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197;p29"/>
                <p:cNvSpPr/>
                <p:nvPr/>
              </p:nvSpPr>
              <p:spPr>
                <a:xfrm>
                  <a:off x="-2707425" y="2917525"/>
                  <a:ext cx="607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6" extrusionOk="0">
                      <a:moveTo>
                        <a:pt x="1260" y="1"/>
                      </a:moveTo>
                      <a:cubicBezTo>
                        <a:pt x="788" y="1"/>
                        <a:pt x="362" y="285"/>
                        <a:pt x="181" y="722"/>
                      </a:cubicBezTo>
                      <a:cubicBezTo>
                        <a:pt x="1" y="1158"/>
                        <a:pt x="100" y="1659"/>
                        <a:pt x="434" y="1994"/>
                      </a:cubicBezTo>
                      <a:cubicBezTo>
                        <a:pt x="658" y="2217"/>
                        <a:pt x="956" y="2336"/>
                        <a:pt x="1260" y="2336"/>
                      </a:cubicBezTo>
                      <a:cubicBezTo>
                        <a:pt x="1410" y="2336"/>
                        <a:pt x="1562" y="2307"/>
                        <a:pt x="1707" y="2247"/>
                      </a:cubicBezTo>
                      <a:cubicBezTo>
                        <a:pt x="2143" y="2066"/>
                        <a:pt x="2427" y="1640"/>
                        <a:pt x="2427" y="1169"/>
                      </a:cubicBezTo>
                      <a:cubicBezTo>
                        <a:pt x="2427" y="524"/>
                        <a:pt x="1904" y="1"/>
                        <a:pt x="126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198;p29"/>
                <p:cNvSpPr/>
                <p:nvPr/>
              </p:nvSpPr>
              <p:spPr>
                <a:xfrm>
                  <a:off x="-2714450" y="2911025"/>
                  <a:ext cx="74225" cy="7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6" extrusionOk="0">
                      <a:moveTo>
                        <a:pt x="1543" y="522"/>
                      </a:moveTo>
                      <a:cubicBezTo>
                        <a:pt x="2042" y="522"/>
                        <a:pt x="2448" y="928"/>
                        <a:pt x="2449" y="1429"/>
                      </a:cubicBezTo>
                      <a:cubicBezTo>
                        <a:pt x="2448" y="1795"/>
                        <a:pt x="2228" y="2125"/>
                        <a:pt x="1889" y="2266"/>
                      </a:cubicBezTo>
                      <a:cubicBezTo>
                        <a:pt x="1777" y="2312"/>
                        <a:pt x="1659" y="2335"/>
                        <a:pt x="1542" y="2335"/>
                      </a:cubicBezTo>
                      <a:cubicBezTo>
                        <a:pt x="1307" y="2335"/>
                        <a:pt x="1075" y="2243"/>
                        <a:pt x="900" y="2070"/>
                      </a:cubicBezTo>
                      <a:cubicBezTo>
                        <a:pt x="641" y="1810"/>
                        <a:pt x="564" y="1421"/>
                        <a:pt x="703" y="1083"/>
                      </a:cubicBezTo>
                      <a:cubicBezTo>
                        <a:pt x="844" y="744"/>
                        <a:pt x="1174" y="522"/>
                        <a:pt x="1541" y="522"/>
                      </a:cubicBezTo>
                      <a:cubicBezTo>
                        <a:pt x="1542" y="522"/>
                        <a:pt x="1543" y="522"/>
                        <a:pt x="1543" y="522"/>
                      </a:cubicBezTo>
                      <a:close/>
                      <a:moveTo>
                        <a:pt x="1541" y="1"/>
                      </a:moveTo>
                      <a:cubicBezTo>
                        <a:pt x="1170" y="1"/>
                        <a:pt x="805" y="145"/>
                        <a:pt x="531" y="419"/>
                      </a:cubicBezTo>
                      <a:cubicBezTo>
                        <a:pt x="123" y="827"/>
                        <a:pt x="1" y="1441"/>
                        <a:pt x="222" y="1974"/>
                      </a:cubicBezTo>
                      <a:cubicBezTo>
                        <a:pt x="443" y="2508"/>
                        <a:pt x="963" y="2855"/>
                        <a:pt x="1541" y="2855"/>
                      </a:cubicBezTo>
                      <a:cubicBezTo>
                        <a:pt x="2328" y="2855"/>
                        <a:pt x="2967" y="2216"/>
                        <a:pt x="2969" y="1429"/>
                      </a:cubicBezTo>
                      <a:cubicBezTo>
                        <a:pt x="2969" y="851"/>
                        <a:pt x="2621" y="331"/>
                        <a:pt x="2087" y="109"/>
                      </a:cubicBezTo>
                      <a:cubicBezTo>
                        <a:pt x="1911" y="36"/>
                        <a:pt x="1725" y="1"/>
                        <a:pt x="154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199;p29"/>
                <p:cNvSpPr/>
                <p:nvPr/>
              </p:nvSpPr>
              <p:spPr>
                <a:xfrm>
                  <a:off x="-3040900" y="-351250"/>
                  <a:ext cx="607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6" extrusionOk="0">
                      <a:moveTo>
                        <a:pt x="1260" y="1"/>
                      </a:moveTo>
                      <a:cubicBezTo>
                        <a:pt x="788" y="1"/>
                        <a:pt x="361" y="285"/>
                        <a:pt x="181" y="723"/>
                      </a:cubicBezTo>
                      <a:cubicBezTo>
                        <a:pt x="0" y="1158"/>
                        <a:pt x="100" y="1661"/>
                        <a:pt x="434" y="1994"/>
                      </a:cubicBezTo>
                      <a:cubicBezTo>
                        <a:pt x="657" y="2217"/>
                        <a:pt x="956" y="2336"/>
                        <a:pt x="1259" y="2336"/>
                      </a:cubicBezTo>
                      <a:cubicBezTo>
                        <a:pt x="1410" y="2336"/>
                        <a:pt x="1562" y="2307"/>
                        <a:pt x="1707" y="2247"/>
                      </a:cubicBezTo>
                      <a:cubicBezTo>
                        <a:pt x="2143" y="2067"/>
                        <a:pt x="2427" y="1640"/>
                        <a:pt x="2427" y="1168"/>
                      </a:cubicBezTo>
                      <a:cubicBezTo>
                        <a:pt x="2427" y="524"/>
                        <a:pt x="1904" y="1"/>
                        <a:pt x="126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200;p29"/>
                <p:cNvSpPr/>
                <p:nvPr/>
              </p:nvSpPr>
              <p:spPr>
                <a:xfrm>
                  <a:off x="-3047925" y="-357750"/>
                  <a:ext cx="74225" cy="7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8" extrusionOk="0">
                      <a:moveTo>
                        <a:pt x="1541" y="521"/>
                      </a:moveTo>
                      <a:cubicBezTo>
                        <a:pt x="2041" y="522"/>
                        <a:pt x="2447" y="928"/>
                        <a:pt x="2448" y="1428"/>
                      </a:cubicBezTo>
                      <a:cubicBezTo>
                        <a:pt x="2448" y="1795"/>
                        <a:pt x="2226" y="2127"/>
                        <a:pt x="1887" y="2267"/>
                      </a:cubicBezTo>
                      <a:cubicBezTo>
                        <a:pt x="1775" y="2314"/>
                        <a:pt x="1658" y="2336"/>
                        <a:pt x="1541" y="2336"/>
                      </a:cubicBezTo>
                      <a:cubicBezTo>
                        <a:pt x="1305" y="2336"/>
                        <a:pt x="1073" y="2244"/>
                        <a:pt x="899" y="2070"/>
                      </a:cubicBezTo>
                      <a:cubicBezTo>
                        <a:pt x="640" y="1811"/>
                        <a:pt x="562" y="1421"/>
                        <a:pt x="703" y="1082"/>
                      </a:cubicBezTo>
                      <a:cubicBezTo>
                        <a:pt x="842" y="743"/>
                        <a:pt x="1174" y="521"/>
                        <a:pt x="1541" y="521"/>
                      </a:cubicBezTo>
                      <a:close/>
                      <a:moveTo>
                        <a:pt x="1540" y="1"/>
                      </a:moveTo>
                      <a:cubicBezTo>
                        <a:pt x="1169" y="1"/>
                        <a:pt x="804" y="146"/>
                        <a:pt x="531" y="419"/>
                      </a:cubicBezTo>
                      <a:cubicBezTo>
                        <a:pt x="123" y="828"/>
                        <a:pt x="1" y="1441"/>
                        <a:pt x="221" y="1976"/>
                      </a:cubicBezTo>
                      <a:cubicBezTo>
                        <a:pt x="442" y="2508"/>
                        <a:pt x="963" y="2857"/>
                        <a:pt x="1541" y="2857"/>
                      </a:cubicBezTo>
                      <a:cubicBezTo>
                        <a:pt x="2328" y="2856"/>
                        <a:pt x="2967" y="2216"/>
                        <a:pt x="2968" y="1428"/>
                      </a:cubicBezTo>
                      <a:cubicBezTo>
                        <a:pt x="2968" y="851"/>
                        <a:pt x="2620" y="330"/>
                        <a:pt x="2087" y="110"/>
                      </a:cubicBezTo>
                      <a:cubicBezTo>
                        <a:pt x="1910" y="37"/>
                        <a:pt x="1724" y="1"/>
                        <a:pt x="154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201;p29"/>
                <p:cNvSpPr/>
                <p:nvPr/>
              </p:nvSpPr>
              <p:spPr>
                <a:xfrm>
                  <a:off x="-4837450" y="2516525"/>
                  <a:ext cx="992800" cy="5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12" h="20937" extrusionOk="0">
                      <a:moveTo>
                        <a:pt x="4582" y="1"/>
                      </a:moveTo>
                      <a:lnTo>
                        <a:pt x="4582" y="10156"/>
                      </a:lnTo>
                      <a:cubicBezTo>
                        <a:pt x="4582" y="13469"/>
                        <a:pt x="3439" y="16685"/>
                        <a:pt x="1338" y="19282"/>
                      </a:cubicBezTo>
                      <a:lnTo>
                        <a:pt x="0" y="20936"/>
                      </a:lnTo>
                      <a:lnTo>
                        <a:pt x="39712" y="20936"/>
                      </a:lnTo>
                      <a:lnTo>
                        <a:pt x="38374" y="19282"/>
                      </a:lnTo>
                      <a:cubicBezTo>
                        <a:pt x="36273" y="16685"/>
                        <a:pt x="35130" y="13469"/>
                        <a:pt x="35130" y="10156"/>
                      </a:cubicBezTo>
                      <a:lnTo>
                        <a:pt x="3513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202;p29"/>
                <p:cNvSpPr/>
                <p:nvPr/>
              </p:nvSpPr>
              <p:spPr>
                <a:xfrm>
                  <a:off x="-4845950" y="2510025"/>
                  <a:ext cx="1009825" cy="53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93" h="21457" extrusionOk="0">
                      <a:moveTo>
                        <a:pt x="35209" y="521"/>
                      </a:moveTo>
                      <a:lnTo>
                        <a:pt x="35209" y="10414"/>
                      </a:lnTo>
                      <a:cubicBezTo>
                        <a:pt x="35209" y="13773"/>
                        <a:pt x="36383" y="17073"/>
                        <a:pt x="38512" y="19707"/>
                      </a:cubicBezTo>
                      <a:lnTo>
                        <a:pt x="39507" y="20936"/>
                      </a:lnTo>
                      <a:lnTo>
                        <a:pt x="885" y="20936"/>
                      </a:lnTo>
                      <a:lnTo>
                        <a:pt x="1881" y="19707"/>
                      </a:lnTo>
                      <a:cubicBezTo>
                        <a:pt x="4009" y="17073"/>
                        <a:pt x="5183" y="13773"/>
                        <a:pt x="5183" y="10414"/>
                      </a:cubicBezTo>
                      <a:lnTo>
                        <a:pt x="5183" y="521"/>
                      </a:lnTo>
                      <a:close/>
                      <a:moveTo>
                        <a:pt x="4922" y="1"/>
                      </a:moveTo>
                      <a:cubicBezTo>
                        <a:pt x="4780" y="1"/>
                        <a:pt x="4662" y="117"/>
                        <a:pt x="4663" y="261"/>
                      </a:cubicBezTo>
                      <a:lnTo>
                        <a:pt x="4663" y="10414"/>
                      </a:lnTo>
                      <a:cubicBezTo>
                        <a:pt x="4663" y="13655"/>
                        <a:pt x="3531" y="16838"/>
                        <a:pt x="1476" y="19379"/>
                      </a:cubicBezTo>
                      <a:lnTo>
                        <a:pt x="138" y="21033"/>
                      </a:lnTo>
                      <a:cubicBezTo>
                        <a:pt x="0" y="21203"/>
                        <a:pt x="121" y="21457"/>
                        <a:pt x="340" y="21457"/>
                      </a:cubicBezTo>
                      <a:lnTo>
                        <a:pt x="40052" y="21457"/>
                      </a:lnTo>
                      <a:cubicBezTo>
                        <a:pt x="40270" y="21457"/>
                        <a:pt x="40392" y="21203"/>
                        <a:pt x="40254" y="21033"/>
                      </a:cubicBezTo>
                      <a:lnTo>
                        <a:pt x="38916" y="19379"/>
                      </a:lnTo>
                      <a:cubicBezTo>
                        <a:pt x="36861" y="16838"/>
                        <a:pt x="35730" y="13655"/>
                        <a:pt x="35730" y="10414"/>
                      </a:cubicBezTo>
                      <a:lnTo>
                        <a:pt x="35730" y="261"/>
                      </a:lnTo>
                      <a:cubicBezTo>
                        <a:pt x="35730" y="117"/>
                        <a:pt x="35613" y="1"/>
                        <a:pt x="3547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203;p29"/>
                <p:cNvSpPr/>
                <p:nvPr/>
              </p:nvSpPr>
              <p:spPr>
                <a:xfrm>
                  <a:off x="-4769800" y="2248925"/>
                  <a:ext cx="857475" cy="43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99" h="17267" extrusionOk="0">
                      <a:moveTo>
                        <a:pt x="1876" y="1"/>
                      </a:moveTo>
                      <a:lnTo>
                        <a:pt x="1876" y="10155"/>
                      </a:lnTo>
                      <a:cubicBezTo>
                        <a:pt x="1875" y="12647"/>
                        <a:pt x="1229" y="15097"/>
                        <a:pt x="1" y="17267"/>
                      </a:cubicBezTo>
                      <a:lnTo>
                        <a:pt x="34298" y="17267"/>
                      </a:lnTo>
                      <a:cubicBezTo>
                        <a:pt x="33072" y="15097"/>
                        <a:pt x="32425" y="12647"/>
                        <a:pt x="32424" y="10155"/>
                      </a:cubicBezTo>
                      <a:lnTo>
                        <a:pt x="32424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204;p29"/>
                <p:cNvSpPr/>
                <p:nvPr/>
              </p:nvSpPr>
              <p:spPr>
                <a:xfrm>
                  <a:off x="-5875675" y="342950"/>
                  <a:ext cx="3069250" cy="225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770" h="90146" extrusionOk="0">
                      <a:moveTo>
                        <a:pt x="4815" y="0"/>
                      </a:moveTo>
                      <a:cubicBezTo>
                        <a:pt x="2156" y="0"/>
                        <a:pt x="0" y="2155"/>
                        <a:pt x="0" y="4815"/>
                      </a:cubicBezTo>
                      <a:lnTo>
                        <a:pt x="0" y="86110"/>
                      </a:lnTo>
                      <a:cubicBezTo>
                        <a:pt x="0" y="88339"/>
                        <a:pt x="1808" y="90146"/>
                        <a:pt x="4037" y="90146"/>
                      </a:cubicBezTo>
                      <a:lnTo>
                        <a:pt x="118369" y="90146"/>
                      </a:lnTo>
                      <a:cubicBezTo>
                        <a:pt x="120800" y="90146"/>
                        <a:pt x="122770" y="88177"/>
                        <a:pt x="122770" y="85746"/>
                      </a:cubicBezTo>
                      <a:lnTo>
                        <a:pt x="122770" y="5831"/>
                      </a:lnTo>
                      <a:cubicBezTo>
                        <a:pt x="122770" y="4284"/>
                        <a:pt x="122155" y="2801"/>
                        <a:pt x="121061" y="1707"/>
                      </a:cubicBezTo>
                      <a:cubicBezTo>
                        <a:pt x="119968" y="614"/>
                        <a:pt x="118486" y="0"/>
                        <a:pt x="11693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205;p29"/>
                <p:cNvSpPr/>
                <p:nvPr/>
              </p:nvSpPr>
              <p:spPr>
                <a:xfrm>
                  <a:off x="-5882175" y="336425"/>
                  <a:ext cx="3082275" cy="226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91" h="90667" extrusionOk="0">
                      <a:moveTo>
                        <a:pt x="118612" y="521"/>
                      </a:moveTo>
                      <a:cubicBezTo>
                        <a:pt x="120905" y="521"/>
                        <a:pt x="122770" y="2386"/>
                        <a:pt x="122770" y="4678"/>
                      </a:cubicBezTo>
                      <a:lnTo>
                        <a:pt x="122770" y="85990"/>
                      </a:lnTo>
                      <a:cubicBezTo>
                        <a:pt x="122770" y="88283"/>
                        <a:pt x="120905" y="90147"/>
                        <a:pt x="118612" y="90147"/>
                      </a:cubicBezTo>
                      <a:lnTo>
                        <a:pt x="4678" y="90147"/>
                      </a:lnTo>
                      <a:cubicBezTo>
                        <a:pt x="2385" y="90147"/>
                        <a:pt x="521" y="88283"/>
                        <a:pt x="521" y="85990"/>
                      </a:cubicBezTo>
                      <a:lnTo>
                        <a:pt x="521" y="4678"/>
                      </a:lnTo>
                      <a:cubicBezTo>
                        <a:pt x="521" y="2386"/>
                        <a:pt x="2385" y="521"/>
                        <a:pt x="4678" y="521"/>
                      </a:cubicBezTo>
                      <a:close/>
                      <a:moveTo>
                        <a:pt x="4678" y="1"/>
                      </a:moveTo>
                      <a:cubicBezTo>
                        <a:pt x="2098" y="1"/>
                        <a:pt x="0" y="2099"/>
                        <a:pt x="0" y="4678"/>
                      </a:cubicBezTo>
                      <a:lnTo>
                        <a:pt x="0" y="85990"/>
                      </a:lnTo>
                      <a:cubicBezTo>
                        <a:pt x="0" y="88570"/>
                        <a:pt x="2098" y="90667"/>
                        <a:pt x="4678" y="90667"/>
                      </a:cubicBezTo>
                      <a:lnTo>
                        <a:pt x="118612" y="90667"/>
                      </a:lnTo>
                      <a:cubicBezTo>
                        <a:pt x="121192" y="90667"/>
                        <a:pt x="123290" y="88570"/>
                        <a:pt x="123290" y="85990"/>
                      </a:cubicBezTo>
                      <a:lnTo>
                        <a:pt x="123290" y="4678"/>
                      </a:lnTo>
                      <a:cubicBezTo>
                        <a:pt x="123290" y="2099"/>
                        <a:pt x="121192" y="1"/>
                        <a:pt x="11861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206;p29"/>
                <p:cNvSpPr/>
                <p:nvPr/>
              </p:nvSpPr>
              <p:spPr>
                <a:xfrm>
                  <a:off x="-5875675" y="2246300"/>
                  <a:ext cx="3069250" cy="35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770" h="14012" extrusionOk="0">
                      <a:moveTo>
                        <a:pt x="0" y="0"/>
                      </a:moveTo>
                      <a:lnTo>
                        <a:pt x="0" y="9540"/>
                      </a:lnTo>
                      <a:cubicBezTo>
                        <a:pt x="0" y="12009"/>
                        <a:pt x="2003" y="14012"/>
                        <a:pt x="4473" y="14012"/>
                      </a:cubicBezTo>
                      <a:lnTo>
                        <a:pt x="118438" y="14012"/>
                      </a:lnTo>
                      <a:cubicBezTo>
                        <a:pt x="120830" y="14012"/>
                        <a:pt x="122770" y="12073"/>
                        <a:pt x="122770" y="9680"/>
                      </a:cubicBezTo>
                      <a:lnTo>
                        <a:pt x="12277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207;p29"/>
                <p:cNvSpPr/>
                <p:nvPr/>
              </p:nvSpPr>
              <p:spPr>
                <a:xfrm>
                  <a:off x="-5882175" y="2239775"/>
                  <a:ext cx="3082275" cy="36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91" h="14533" extrusionOk="0">
                      <a:moveTo>
                        <a:pt x="122770" y="522"/>
                      </a:moveTo>
                      <a:lnTo>
                        <a:pt x="122770" y="9856"/>
                      </a:lnTo>
                      <a:cubicBezTo>
                        <a:pt x="122770" y="12151"/>
                        <a:pt x="120908" y="14012"/>
                        <a:pt x="118614" y="14012"/>
                      </a:cubicBezTo>
                      <a:lnTo>
                        <a:pt x="4678" y="14012"/>
                      </a:lnTo>
                      <a:cubicBezTo>
                        <a:pt x="2385" y="14012"/>
                        <a:pt x="522" y="12147"/>
                        <a:pt x="522" y="9856"/>
                      </a:cubicBezTo>
                      <a:lnTo>
                        <a:pt x="522" y="522"/>
                      </a:lnTo>
                      <a:close/>
                      <a:moveTo>
                        <a:pt x="260" y="1"/>
                      </a:moveTo>
                      <a:cubicBezTo>
                        <a:pt x="117" y="1"/>
                        <a:pt x="0" y="117"/>
                        <a:pt x="0" y="261"/>
                      </a:cubicBezTo>
                      <a:lnTo>
                        <a:pt x="0" y="9856"/>
                      </a:lnTo>
                      <a:cubicBezTo>
                        <a:pt x="0" y="12439"/>
                        <a:pt x="2094" y="14533"/>
                        <a:pt x="4678" y="14533"/>
                      </a:cubicBezTo>
                      <a:lnTo>
                        <a:pt x="118612" y="14533"/>
                      </a:lnTo>
                      <a:cubicBezTo>
                        <a:pt x="121195" y="14533"/>
                        <a:pt x="123290" y="12439"/>
                        <a:pt x="123290" y="9856"/>
                      </a:cubicBezTo>
                      <a:lnTo>
                        <a:pt x="123290" y="261"/>
                      </a:lnTo>
                      <a:cubicBezTo>
                        <a:pt x="123290" y="117"/>
                        <a:pt x="123173" y="1"/>
                        <a:pt x="12303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208;p29"/>
                <p:cNvSpPr/>
                <p:nvPr/>
              </p:nvSpPr>
              <p:spPr>
                <a:xfrm>
                  <a:off x="-5721300" y="483125"/>
                  <a:ext cx="2760500" cy="159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20" h="63690" extrusionOk="0">
                      <a:moveTo>
                        <a:pt x="1" y="1"/>
                      </a:moveTo>
                      <a:lnTo>
                        <a:pt x="1" y="63689"/>
                      </a:lnTo>
                      <a:lnTo>
                        <a:pt x="110419" y="63689"/>
                      </a:lnTo>
                      <a:lnTo>
                        <a:pt x="110419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209;p29"/>
                <p:cNvSpPr/>
                <p:nvPr/>
              </p:nvSpPr>
              <p:spPr>
                <a:xfrm>
                  <a:off x="-4397650" y="2421425"/>
                  <a:ext cx="113200" cy="11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8" h="4435" extrusionOk="0">
                      <a:moveTo>
                        <a:pt x="2263" y="0"/>
                      </a:moveTo>
                      <a:cubicBezTo>
                        <a:pt x="1014" y="0"/>
                        <a:pt x="0" y="993"/>
                        <a:pt x="0" y="2217"/>
                      </a:cubicBezTo>
                      <a:cubicBezTo>
                        <a:pt x="0" y="3442"/>
                        <a:pt x="1014" y="4435"/>
                        <a:pt x="2263" y="4435"/>
                      </a:cubicBezTo>
                      <a:cubicBezTo>
                        <a:pt x="3514" y="4435"/>
                        <a:pt x="4528" y="3442"/>
                        <a:pt x="4528" y="2217"/>
                      </a:cubicBezTo>
                      <a:cubicBezTo>
                        <a:pt x="4528" y="993"/>
                        <a:pt x="3514" y="0"/>
                        <a:pt x="226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210;p29"/>
                <p:cNvSpPr/>
                <p:nvPr/>
              </p:nvSpPr>
              <p:spPr>
                <a:xfrm>
                  <a:off x="-4404175" y="2414950"/>
                  <a:ext cx="126250" cy="12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0" h="4954" extrusionOk="0">
                      <a:moveTo>
                        <a:pt x="2524" y="520"/>
                      </a:moveTo>
                      <a:cubicBezTo>
                        <a:pt x="3630" y="520"/>
                        <a:pt x="4529" y="1398"/>
                        <a:pt x="4529" y="2476"/>
                      </a:cubicBezTo>
                      <a:cubicBezTo>
                        <a:pt x="4529" y="3555"/>
                        <a:pt x="3630" y="4433"/>
                        <a:pt x="2524" y="4433"/>
                      </a:cubicBezTo>
                      <a:cubicBezTo>
                        <a:pt x="1420" y="4433"/>
                        <a:pt x="520" y="3554"/>
                        <a:pt x="520" y="2476"/>
                      </a:cubicBezTo>
                      <a:cubicBezTo>
                        <a:pt x="520" y="1398"/>
                        <a:pt x="1420" y="520"/>
                        <a:pt x="2524" y="520"/>
                      </a:cubicBezTo>
                      <a:close/>
                      <a:moveTo>
                        <a:pt x="2524" y="0"/>
                      </a:moveTo>
                      <a:cubicBezTo>
                        <a:pt x="1133" y="0"/>
                        <a:pt x="1" y="1111"/>
                        <a:pt x="1" y="2476"/>
                      </a:cubicBezTo>
                      <a:cubicBezTo>
                        <a:pt x="1" y="3842"/>
                        <a:pt x="1132" y="4954"/>
                        <a:pt x="2524" y="4954"/>
                      </a:cubicBezTo>
                      <a:cubicBezTo>
                        <a:pt x="3917" y="4954"/>
                        <a:pt x="5049" y="3842"/>
                        <a:pt x="5049" y="2476"/>
                      </a:cubicBezTo>
                      <a:cubicBezTo>
                        <a:pt x="5049" y="1111"/>
                        <a:pt x="3917" y="0"/>
                        <a:pt x="252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211;p29"/>
                <p:cNvSpPr/>
                <p:nvPr/>
              </p:nvSpPr>
              <p:spPr>
                <a:xfrm>
                  <a:off x="-4837450" y="3039925"/>
                  <a:ext cx="993025" cy="4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21" h="1815" extrusionOk="0">
                      <a:moveTo>
                        <a:pt x="0" y="0"/>
                      </a:moveTo>
                      <a:lnTo>
                        <a:pt x="0" y="1814"/>
                      </a:lnTo>
                      <a:lnTo>
                        <a:pt x="39720" y="1814"/>
                      </a:lnTo>
                      <a:lnTo>
                        <a:pt x="397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12;p29"/>
                <p:cNvSpPr/>
                <p:nvPr/>
              </p:nvSpPr>
              <p:spPr>
                <a:xfrm>
                  <a:off x="-4843950" y="3033400"/>
                  <a:ext cx="1006025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41" h="2336" extrusionOk="0">
                      <a:moveTo>
                        <a:pt x="39720" y="522"/>
                      </a:moveTo>
                      <a:lnTo>
                        <a:pt x="39720" y="1815"/>
                      </a:lnTo>
                      <a:lnTo>
                        <a:pt x="521" y="1815"/>
                      </a:lnTo>
                      <a:lnTo>
                        <a:pt x="521" y="522"/>
                      </a:lnTo>
                      <a:close/>
                      <a:moveTo>
                        <a:pt x="260" y="1"/>
                      </a:moveTo>
                      <a:cubicBezTo>
                        <a:pt x="116" y="1"/>
                        <a:pt x="0" y="118"/>
                        <a:pt x="0" y="261"/>
                      </a:cubicBezTo>
                      <a:lnTo>
                        <a:pt x="0" y="2074"/>
                      </a:lnTo>
                      <a:cubicBezTo>
                        <a:pt x="0" y="2218"/>
                        <a:pt x="116" y="2335"/>
                        <a:pt x="260" y="2335"/>
                      </a:cubicBezTo>
                      <a:lnTo>
                        <a:pt x="39980" y="2335"/>
                      </a:lnTo>
                      <a:cubicBezTo>
                        <a:pt x="40123" y="2335"/>
                        <a:pt x="40241" y="2218"/>
                        <a:pt x="40239" y="2074"/>
                      </a:cubicBezTo>
                      <a:lnTo>
                        <a:pt x="40239" y="261"/>
                      </a:lnTo>
                      <a:cubicBezTo>
                        <a:pt x="40239" y="118"/>
                        <a:pt x="40123" y="1"/>
                        <a:pt x="3998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213;p29"/>
                <p:cNvSpPr/>
                <p:nvPr/>
              </p:nvSpPr>
              <p:spPr>
                <a:xfrm>
                  <a:off x="-5245425" y="400600"/>
                  <a:ext cx="908650" cy="198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46" h="79446" extrusionOk="0">
                      <a:moveTo>
                        <a:pt x="36345" y="1"/>
                      </a:moveTo>
                      <a:cubicBezTo>
                        <a:pt x="30792" y="5179"/>
                        <a:pt x="16575" y="10405"/>
                        <a:pt x="0" y="21493"/>
                      </a:cubicBezTo>
                      <a:cubicBezTo>
                        <a:pt x="0" y="21493"/>
                        <a:pt x="1035" y="58964"/>
                        <a:pt x="36345" y="79446"/>
                      </a:cubicBezTo>
                      <a:lnTo>
                        <a:pt x="3634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214;p29"/>
                <p:cNvSpPr/>
                <p:nvPr/>
              </p:nvSpPr>
              <p:spPr>
                <a:xfrm>
                  <a:off x="-5252000" y="394100"/>
                  <a:ext cx="921750" cy="199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70" h="79966" extrusionOk="0">
                      <a:moveTo>
                        <a:pt x="36348" y="844"/>
                      </a:moveTo>
                      <a:lnTo>
                        <a:pt x="36348" y="79251"/>
                      </a:lnTo>
                      <a:cubicBezTo>
                        <a:pt x="18445" y="68725"/>
                        <a:pt x="9663" y="53734"/>
                        <a:pt x="5445" y="42973"/>
                      </a:cubicBezTo>
                      <a:cubicBezTo>
                        <a:pt x="1147" y="32011"/>
                        <a:pt x="588" y="23112"/>
                        <a:pt x="529" y="21889"/>
                      </a:cubicBezTo>
                      <a:cubicBezTo>
                        <a:pt x="8839" y="16340"/>
                        <a:pt x="16615" y="12231"/>
                        <a:pt x="22871" y="8926"/>
                      </a:cubicBezTo>
                      <a:cubicBezTo>
                        <a:pt x="28780" y="5803"/>
                        <a:pt x="33510" y="3304"/>
                        <a:pt x="36348" y="844"/>
                      </a:cubicBezTo>
                      <a:close/>
                      <a:moveTo>
                        <a:pt x="36607" y="0"/>
                      </a:moveTo>
                      <a:cubicBezTo>
                        <a:pt x="36546" y="0"/>
                        <a:pt x="36483" y="22"/>
                        <a:pt x="36431" y="71"/>
                      </a:cubicBezTo>
                      <a:cubicBezTo>
                        <a:pt x="33706" y="2612"/>
                        <a:pt x="28816" y="5195"/>
                        <a:pt x="22627" y="8466"/>
                      </a:cubicBezTo>
                      <a:cubicBezTo>
                        <a:pt x="16332" y="11792"/>
                        <a:pt x="8496" y="15933"/>
                        <a:pt x="119" y="21538"/>
                      </a:cubicBezTo>
                      <a:cubicBezTo>
                        <a:pt x="44" y="21587"/>
                        <a:pt x="0" y="21672"/>
                        <a:pt x="3" y="21762"/>
                      </a:cubicBezTo>
                      <a:cubicBezTo>
                        <a:pt x="6" y="21855"/>
                        <a:pt x="318" y="31311"/>
                        <a:pt x="4953" y="43145"/>
                      </a:cubicBezTo>
                      <a:cubicBezTo>
                        <a:pt x="9231" y="54065"/>
                        <a:pt x="18173" y="69312"/>
                        <a:pt x="36477" y="79931"/>
                      </a:cubicBezTo>
                      <a:cubicBezTo>
                        <a:pt x="36517" y="79954"/>
                        <a:pt x="36562" y="79966"/>
                        <a:pt x="36608" y="79966"/>
                      </a:cubicBezTo>
                      <a:cubicBezTo>
                        <a:pt x="36752" y="79966"/>
                        <a:pt x="36870" y="79848"/>
                        <a:pt x="36869" y="79706"/>
                      </a:cubicBezTo>
                      <a:lnTo>
                        <a:pt x="36869" y="261"/>
                      </a:lnTo>
                      <a:cubicBezTo>
                        <a:pt x="36869" y="105"/>
                        <a:pt x="36741" y="0"/>
                        <a:pt x="3660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215;p29"/>
                <p:cNvSpPr/>
                <p:nvPr/>
              </p:nvSpPr>
              <p:spPr>
                <a:xfrm>
                  <a:off x="-4336800" y="400600"/>
                  <a:ext cx="908650" cy="198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46" h="79446" extrusionOk="0">
                      <a:moveTo>
                        <a:pt x="0" y="1"/>
                      </a:moveTo>
                      <a:lnTo>
                        <a:pt x="0" y="79446"/>
                      </a:lnTo>
                      <a:cubicBezTo>
                        <a:pt x="35310" y="58964"/>
                        <a:pt x="36345" y="21493"/>
                        <a:pt x="36345" y="21493"/>
                      </a:cubicBezTo>
                      <a:cubicBezTo>
                        <a:pt x="19771" y="10405"/>
                        <a:pt x="5555" y="5179"/>
                        <a:pt x="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216;p29"/>
                <p:cNvSpPr/>
                <p:nvPr/>
              </p:nvSpPr>
              <p:spPr>
                <a:xfrm>
                  <a:off x="-4343325" y="394100"/>
                  <a:ext cx="921750" cy="199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70" h="79966" extrusionOk="0">
                      <a:moveTo>
                        <a:pt x="522" y="844"/>
                      </a:moveTo>
                      <a:cubicBezTo>
                        <a:pt x="3360" y="3304"/>
                        <a:pt x="8090" y="5803"/>
                        <a:pt x="13999" y="8925"/>
                      </a:cubicBezTo>
                      <a:cubicBezTo>
                        <a:pt x="20254" y="12231"/>
                        <a:pt x="28031" y="16340"/>
                        <a:pt x="36341" y="21889"/>
                      </a:cubicBezTo>
                      <a:cubicBezTo>
                        <a:pt x="36283" y="23110"/>
                        <a:pt x="35726" y="31995"/>
                        <a:pt x="31432" y="42954"/>
                      </a:cubicBezTo>
                      <a:cubicBezTo>
                        <a:pt x="27215" y="53720"/>
                        <a:pt x="18433" y="68720"/>
                        <a:pt x="522" y="79251"/>
                      </a:cubicBezTo>
                      <a:lnTo>
                        <a:pt x="522" y="844"/>
                      </a:lnTo>
                      <a:close/>
                      <a:moveTo>
                        <a:pt x="263" y="0"/>
                      </a:moveTo>
                      <a:cubicBezTo>
                        <a:pt x="129" y="0"/>
                        <a:pt x="1" y="105"/>
                        <a:pt x="1" y="261"/>
                      </a:cubicBezTo>
                      <a:lnTo>
                        <a:pt x="1" y="79704"/>
                      </a:lnTo>
                      <a:cubicBezTo>
                        <a:pt x="1" y="79848"/>
                        <a:pt x="117" y="79966"/>
                        <a:pt x="261" y="79966"/>
                      </a:cubicBezTo>
                      <a:cubicBezTo>
                        <a:pt x="307" y="79965"/>
                        <a:pt x="352" y="79953"/>
                        <a:pt x="392" y="79931"/>
                      </a:cubicBezTo>
                      <a:cubicBezTo>
                        <a:pt x="18697" y="69312"/>
                        <a:pt x="27638" y="54065"/>
                        <a:pt x="31918" y="43144"/>
                      </a:cubicBezTo>
                      <a:cubicBezTo>
                        <a:pt x="36553" y="31311"/>
                        <a:pt x="36864" y="21855"/>
                        <a:pt x="36867" y="21760"/>
                      </a:cubicBezTo>
                      <a:cubicBezTo>
                        <a:pt x="36869" y="21671"/>
                        <a:pt x="36826" y="21587"/>
                        <a:pt x="36752" y="21538"/>
                      </a:cubicBezTo>
                      <a:cubicBezTo>
                        <a:pt x="28373" y="15932"/>
                        <a:pt x="20538" y="11792"/>
                        <a:pt x="14242" y="8465"/>
                      </a:cubicBezTo>
                      <a:cubicBezTo>
                        <a:pt x="8052" y="5195"/>
                        <a:pt x="3164" y="2611"/>
                        <a:pt x="439" y="71"/>
                      </a:cubicBezTo>
                      <a:cubicBezTo>
                        <a:pt x="387" y="22"/>
                        <a:pt x="324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217;p29"/>
                <p:cNvSpPr/>
                <p:nvPr/>
              </p:nvSpPr>
              <p:spPr>
                <a:xfrm>
                  <a:off x="-5178775" y="480375"/>
                  <a:ext cx="1684000" cy="182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60" h="73064" extrusionOk="0">
                      <a:moveTo>
                        <a:pt x="33679" y="1"/>
                      </a:moveTo>
                      <a:cubicBezTo>
                        <a:pt x="26976" y="4654"/>
                        <a:pt x="15360" y="9088"/>
                        <a:pt x="0" y="19363"/>
                      </a:cubicBezTo>
                      <a:cubicBezTo>
                        <a:pt x="0" y="19363"/>
                        <a:pt x="960" y="54085"/>
                        <a:pt x="33679" y="73064"/>
                      </a:cubicBezTo>
                      <a:cubicBezTo>
                        <a:pt x="66399" y="54085"/>
                        <a:pt x="67359" y="19363"/>
                        <a:pt x="67359" y="19363"/>
                      </a:cubicBezTo>
                      <a:cubicBezTo>
                        <a:pt x="52000" y="9088"/>
                        <a:pt x="40435" y="4654"/>
                        <a:pt x="3367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218;p29"/>
                <p:cNvSpPr/>
                <p:nvPr/>
              </p:nvSpPr>
              <p:spPr>
                <a:xfrm>
                  <a:off x="-5185350" y="473850"/>
                  <a:ext cx="1697125" cy="183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885" h="73586" extrusionOk="0">
                      <a:moveTo>
                        <a:pt x="33943" y="576"/>
                      </a:moveTo>
                      <a:cubicBezTo>
                        <a:pt x="36735" y="2479"/>
                        <a:pt x="40391" y="4387"/>
                        <a:pt x="44614" y="6590"/>
                      </a:cubicBezTo>
                      <a:cubicBezTo>
                        <a:pt x="50768" y="9800"/>
                        <a:pt x="58419" y="13791"/>
                        <a:pt x="67356" y="19759"/>
                      </a:cubicBezTo>
                      <a:cubicBezTo>
                        <a:pt x="67300" y="20930"/>
                        <a:pt x="66772" y="29156"/>
                        <a:pt x="62803" y="39282"/>
                      </a:cubicBezTo>
                      <a:cubicBezTo>
                        <a:pt x="58876" y="49296"/>
                        <a:pt x="50684" y="63266"/>
                        <a:pt x="33942" y="73025"/>
                      </a:cubicBezTo>
                      <a:cubicBezTo>
                        <a:pt x="17200" y="63266"/>
                        <a:pt x="9009" y="49296"/>
                        <a:pt x="5083" y="39282"/>
                      </a:cubicBezTo>
                      <a:cubicBezTo>
                        <a:pt x="1114" y="29156"/>
                        <a:pt x="586" y="20930"/>
                        <a:pt x="530" y="19759"/>
                      </a:cubicBezTo>
                      <a:cubicBezTo>
                        <a:pt x="9423" y="13820"/>
                        <a:pt x="17060" y="9839"/>
                        <a:pt x="23204" y="6636"/>
                      </a:cubicBezTo>
                      <a:cubicBezTo>
                        <a:pt x="27463" y="4416"/>
                        <a:pt x="31152" y="2492"/>
                        <a:pt x="33943" y="576"/>
                      </a:cubicBezTo>
                      <a:close/>
                      <a:moveTo>
                        <a:pt x="33942" y="1"/>
                      </a:moveTo>
                      <a:cubicBezTo>
                        <a:pt x="33890" y="1"/>
                        <a:pt x="33839" y="16"/>
                        <a:pt x="33795" y="47"/>
                      </a:cubicBezTo>
                      <a:cubicBezTo>
                        <a:pt x="31014" y="1977"/>
                        <a:pt x="27460" y="3830"/>
                        <a:pt x="22962" y="6174"/>
                      </a:cubicBezTo>
                      <a:cubicBezTo>
                        <a:pt x="16780" y="9397"/>
                        <a:pt x="9086" y="13407"/>
                        <a:pt x="118" y="19407"/>
                      </a:cubicBezTo>
                      <a:cubicBezTo>
                        <a:pt x="44" y="19457"/>
                        <a:pt x="1" y="19541"/>
                        <a:pt x="3" y="19631"/>
                      </a:cubicBezTo>
                      <a:cubicBezTo>
                        <a:pt x="6" y="19718"/>
                        <a:pt x="294" y="28484"/>
                        <a:pt x="4590" y="39452"/>
                      </a:cubicBezTo>
                      <a:cubicBezTo>
                        <a:pt x="8556" y="49575"/>
                        <a:pt x="16846" y="63709"/>
                        <a:pt x="33811" y="73550"/>
                      </a:cubicBezTo>
                      <a:cubicBezTo>
                        <a:pt x="33851" y="73573"/>
                        <a:pt x="33896" y="73585"/>
                        <a:pt x="33942" y="73585"/>
                      </a:cubicBezTo>
                      <a:cubicBezTo>
                        <a:pt x="33988" y="73585"/>
                        <a:pt x="34033" y="73574"/>
                        <a:pt x="34073" y="73551"/>
                      </a:cubicBezTo>
                      <a:cubicBezTo>
                        <a:pt x="51040" y="63709"/>
                        <a:pt x="59329" y="49577"/>
                        <a:pt x="63294" y="39452"/>
                      </a:cubicBezTo>
                      <a:cubicBezTo>
                        <a:pt x="67592" y="28484"/>
                        <a:pt x="67880" y="19719"/>
                        <a:pt x="67883" y="19632"/>
                      </a:cubicBezTo>
                      <a:cubicBezTo>
                        <a:pt x="67885" y="19543"/>
                        <a:pt x="67841" y="19458"/>
                        <a:pt x="67766" y="19408"/>
                      </a:cubicBezTo>
                      <a:cubicBezTo>
                        <a:pt x="58755" y="13379"/>
                        <a:pt x="51047" y="9359"/>
                        <a:pt x="44855" y="6128"/>
                      </a:cubicBezTo>
                      <a:cubicBezTo>
                        <a:pt x="40573" y="3894"/>
                        <a:pt x="36874" y="1965"/>
                        <a:pt x="34090" y="47"/>
                      </a:cubicBezTo>
                      <a:cubicBezTo>
                        <a:pt x="34046" y="16"/>
                        <a:pt x="33994" y="1"/>
                        <a:pt x="339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29"/>
                <p:cNvSpPr/>
                <p:nvPr/>
              </p:nvSpPr>
              <p:spPr>
                <a:xfrm>
                  <a:off x="-4336800" y="480375"/>
                  <a:ext cx="842025" cy="182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81" h="73064" extrusionOk="0">
                      <a:moveTo>
                        <a:pt x="0" y="1"/>
                      </a:moveTo>
                      <a:lnTo>
                        <a:pt x="0" y="73064"/>
                      </a:lnTo>
                      <a:cubicBezTo>
                        <a:pt x="32720" y="54085"/>
                        <a:pt x="33680" y="19363"/>
                        <a:pt x="33680" y="19363"/>
                      </a:cubicBezTo>
                      <a:cubicBezTo>
                        <a:pt x="18321" y="9088"/>
                        <a:pt x="6756" y="4654"/>
                        <a:pt x="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220;p29"/>
                <p:cNvSpPr/>
                <p:nvPr/>
              </p:nvSpPr>
              <p:spPr>
                <a:xfrm>
                  <a:off x="-4343325" y="473825"/>
                  <a:ext cx="855100" cy="183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04" h="73587" extrusionOk="0">
                      <a:moveTo>
                        <a:pt x="522" y="753"/>
                      </a:moveTo>
                      <a:cubicBezTo>
                        <a:pt x="3279" y="2597"/>
                        <a:pt x="6840" y="4455"/>
                        <a:pt x="10933" y="6591"/>
                      </a:cubicBezTo>
                      <a:cubicBezTo>
                        <a:pt x="17087" y="9801"/>
                        <a:pt x="24738" y="13792"/>
                        <a:pt x="33675" y="19760"/>
                      </a:cubicBezTo>
                      <a:cubicBezTo>
                        <a:pt x="33619" y="20931"/>
                        <a:pt x="33091" y="29157"/>
                        <a:pt x="29122" y="39283"/>
                      </a:cubicBezTo>
                      <a:cubicBezTo>
                        <a:pt x="25215" y="49245"/>
                        <a:pt x="17088" y="63122"/>
                        <a:pt x="522" y="72873"/>
                      </a:cubicBezTo>
                      <a:lnTo>
                        <a:pt x="522" y="753"/>
                      </a:lnTo>
                      <a:close/>
                      <a:moveTo>
                        <a:pt x="262" y="1"/>
                      </a:moveTo>
                      <a:cubicBezTo>
                        <a:pt x="127" y="1"/>
                        <a:pt x="1" y="108"/>
                        <a:pt x="1" y="261"/>
                      </a:cubicBezTo>
                      <a:lnTo>
                        <a:pt x="1" y="73326"/>
                      </a:lnTo>
                      <a:cubicBezTo>
                        <a:pt x="1" y="73419"/>
                        <a:pt x="51" y="73505"/>
                        <a:pt x="132" y="73552"/>
                      </a:cubicBezTo>
                      <a:cubicBezTo>
                        <a:pt x="170" y="73574"/>
                        <a:pt x="215" y="73586"/>
                        <a:pt x="261" y="73586"/>
                      </a:cubicBezTo>
                      <a:cubicBezTo>
                        <a:pt x="307" y="73586"/>
                        <a:pt x="352" y="73574"/>
                        <a:pt x="392" y="73551"/>
                      </a:cubicBezTo>
                      <a:cubicBezTo>
                        <a:pt x="17359" y="63710"/>
                        <a:pt x="25648" y="49576"/>
                        <a:pt x="29613" y="39453"/>
                      </a:cubicBezTo>
                      <a:cubicBezTo>
                        <a:pt x="33911" y="28485"/>
                        <a:pt x="34199" y="19719"/>
                        <a:pt x="34202" y="19632"/>
                      </a:cubicBezTo>
                      <a:cubicBezTo>
                        <a:pt x="34204" y="19542"/>
                        <a:pt x="34160" y="19459"/>
                        <a:pt x="34085" y="19408"/>
                      </a:cubicBezTo>
                      <a:cubicBezTo>
                        <a:pt x="25074" y="13379"/>
                        <a:pt x="17366" y="9359"/>
                        <a:pt x="11174" y="6129"/>
                      </a:cubicBezTo>
                      <a:cubicBezTo>
                        <a:pt x="6892" y="3895"/>
                        <a:pt x="3193" y="1965"/>
                        <a:pt x="409" y="47"/>
                      </a:cubicBezTo>
                      <a:cubicBezTo>
                        <a:pt x="363" y="15"/>
                        <a:pt x="312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221;p29"/>
                <p:cNvSpPr/>
                <p:nvPr/>
              </p:nvSpPr>
              <p:spPr>
                <a:xfrm>
                  <a:off x="-5885150" y="1423975"/>
                  <a:ext cx="3088200" cy="19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28" h="7996" extrusionOk="0">
                      <a:moveTo>
                        <a:pt x="0" y="0"/>
                      </a:moveTo>
                      <a:lnTo>
                        <a:pt x="0" y="7996"/>
                      </a:lnTo>
                      <a:lnTo>
                        <a:pt x="123528" y="7996"/>
                      </a:lnTo>
                      <a:lnTo>
                        <a:pt x="123528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222;p29"/>
                <p:cNvSpPr/>
                <p:nvPr/>
              </p:nvSpPr>
              <p:spPr>
                <a:xfrm>
                  <a:off x="-5891675" y="1417425"/>
                  <a:ext cx="3101250" cy="21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050" h="8519" extrusionOk="0">
                      <a:moveTo>
                        <a:pt x="123529" y="521"/>
                      </a:moveTo>
                      <a:lnTo>
                        <a:pt x="123529" y="7998"/>
                      </a:lnTo>
                      <a:lnTo>
                        <a:pt x="522" y="7998"/>
                      </a:lnTo>
                      <a:lnTo>
                        <a:pt x="522" y="521"/>
                      </a:lnTo>
                      <a:close/>
                      <a:moveTo>
                        <a:pt x="261" y="1"/>
                      </a:moveTo>
                      <a:cubicBezTo>
                        <a:pt x="117" y="1"/>
                        <a:pt x="1" y="118"/>
                        <a:pt x="1" y="261"/>
                      </a:cubicBezTo>
                      <a:lnTo>
                        <a:pt x="1" y="8258"/>
                      </a:lnTo>
                      <a:cubicBezTo>
                        <a:pt x="1" y="8401"/>
                        <a:pt x="117" y="8518"/>
                        <a:pt x="261" y="8518"/>
                      </a:cubicBezTo>
                      <a:lnTo>
                        <a:pt x="123789" y="8518"/>
                      </a:lnTo>
                      <a:cubicBezTo>
                        <a:pt x="123933" y="8518"/>
                        <a:pt x="124049" y="8401"/>
                        <a:pt x="124049" y="8258"/>
                      </a:cubicBezTo>
                      <a:lnTo>
                        <a:pt x="124049" y="261"/>
                      </a:lnTo>
                      <a:cubicBezTo>
                        <a:pt x="124049" y="118"/>
                        <a:pt x="123933" y="1"/>
                        <a:pt x="12378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223;p29"/>
                <p:cNvSpPr/>
                <p:nvPr/>
              </p:nvSpPr>
              <p:spPr>
                <a:xfrm>
                  <a:off x="-58657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224;p29"/>
                <p:cNvSpPr/>
                <p:nvPr/>
              </p:nvSpPr>
              <p:spPr>
                <a:xfrm>
                  <a:off x="-578465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30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225;p29"/>
                <p:cNvSpPr/>
                <p:nvPr/>
              </p:nvSpPr>
              <p:spPr>
                <a:xfrm>
                  <a:off x="-5703525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226;p29"/>
                <p:cNvSpPr/>
                <p:nvPr/>
              </p:nvSpPr>
              <p:spPr>
                <a:xfrm>
                  <a:off x="-56224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29"/>
                <p:cNvSpPr/>
                <p:nvPr/>
              </p:nvSpPr>
              <p:spPr>
                <a:xfrm>
                  <a:off x="-55413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30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228;p29"/>
                <p:cNvSpPr/>
                <p:nvPr/>
              </p:nvSpPr>
              <p:spPr>
                <a:xfrm>
                  <a:off x="-546020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229;p29"/>
                <p:cNvSpPr/>
                <p:nvPr/>
              </p:nvSpPr>
              <p:spPr>
                <a:xfrm>
                  <a:off x="-537910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3" y="1"/>
                        <a:pt x="1" y="364"/>
                        <a:pt x="1" y="812"/>
                      </a:cubicBezTo>
                      <a:cubicBezTo>
                        <a:pt x="1" y="1260"/>
                        <a:pt x="373" y="1623"/>
                        <a:pt x="830" y="1623"/>
                      </a:cubicBezTo>
                      <a:cubicBezTo>
                        <a:pt x="1287" y="1623"/>
                        <a:pt x="1659" y="1260"/>
                        <a:pt x="1659" y="812"/>
                      </a:cubicBezTo>
                      <a:cubicBezTo>
                        <a:pt x="1659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230;p29"/>
                <p:cNvSpPr/>
                <p:nvPr/>
              </p:nvSpPr>
              <p:spPr>
                <a:xfrm>
                  <a:off x="-5297950" y="1435375"/>
                  <a:ext cx="4142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4" extrusionOk="0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231;p29"/>
                <p:cNvSpPr/>
                <p:nvPr/>
              </p:nvSpPr>
              <p:spPr>
                <a:xfrm>
                  <a:off x="-52168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232;p29"/>
                <p:cNvSpPr/>
                <p:nvPr/>
              </p:nvSpPr>
              <p:spPr>
                <a:xfrm>
                  <a:off x="-51357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30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30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233;p29"/>
                <p:cNvSpPr/>
                <p:nvPr/>
              </p:nvSpPr>
              <p:spPr>
                <a:xfrm>
                  <a:off x="-50546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9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234;p29"/>
                <p:cNvSpPr/>
                <p:nvPr/>
              </p:nvSpPr>
              <p:spPr>
                <a:xfrm>
                  <a:off x="-49735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30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235;p29"/>
                <p:cNvSpPr/>
                <p:nvPr/>
              </p:nvSpPr>
              <p:spPr>
                <a:xfrm>
                  <a:off x="-489240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236;p29"/>
                <p:cNvSpPr/>
                <p:nvPr/>
              </p:nvSpPr>
              <p:spPr>
                <a:xfrm>
                  <a:off x="-481130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237;p29"/>
                <p:cNvSpPr/>
                <p:nvPr/>
              </p:nvSpPr>
              <p:spPr>
                <a:xfrm>
                  <a:off x="-58657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38;p29"/>
                <p:cNvSpPr/>
                <p:nvPr/>
              </p:nvSpPr>
              <p:spPr>
                <a:xfrm>
                  <a:off x="-578465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30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39;p29"/>
                <p:cNvSpPr/>
                <p:nvPr/>
              </p:nvSpPr>
              <p:spPr>
                <a:xfrm>
                  <a:off x="-5703525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240;p29"/>
                <p:cNvSpPr/>
                <p:nvPr/>
              </p:nvSpPr>
              <p:spPr>
                <a:xfrm>
                  <a:off x="-56224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241;p29"/>
                <p:cNvSpPr/>
                <p:nvPr/>
              </p:nvSpPr>
              <p:spPr>
                <a:xfrm>
                  <a:off x="-55413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30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242;p29"/>
                <p:cNvSpPr/>
                <p:nvPr/>
              </p:nvSpPr>
              <p:spPr>
                <a:xfrm>
                  <a:off x="-546020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43;p29"/>
                <p:cNvSpPr/>
                <p:nvPr/>
              </p:nvSpPr>
              <p:spPr>
                <a:xfrm>
                  <a:off x="-537910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3" y="0"/>
                        <a:pt x="1" y="363"/>
                        <a:pt x="1" y="811"/>
                      </a:cubicBezTo>
                      <a:cubicBezTo>
                        <a:pt x="1" y="1259"/>
                        <a:pt x="373" y="1623"/>
                        <a:pt x="830" y="1623"/>
                      </a:cubicBezTo>
                      <a:cubicBezTo>
                        <a:pt x="1287" y="1623"/>
                        <a:pt x="1659" y="1259"/>
                        <a:pt x="1659" y="811"/>
                      </a:cubicBezTo>
                      <a:cubicBezTo>
                        <a:pt x="1659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244;p29"/>
                <p:cNvSpPr/>
                <p:nvPr/>
              </p:nvSpPr>
              <p:spPr>
                <a:xfrm>
                  <a:off x="-5297950" y="1564475"/>
                  <a:ext cx="4142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3" extrusionOk="0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245;p29"/>
                <p:cNvSpPr/>
                <p:nvPr/>
              </p:nvSpPr>
              <p:spPr>
                <a:xfrm>
                  <a:off x="-52168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46;p29"/>
                <p:cNvSpPr/>
                <p:nvPr/>
              </p:nvSpPr>
              <p:spPr>
                <a:xfrm>
                  <a:off x="-51357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30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30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247;p29"/>
                <p:cNvSpPr/>
                <p:nvPr/>
              </p:nvSpPr>
              <p:spPr>
                <a:xfrm>
                  <a:off x="-50546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9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248;p29"/>
                <p:cNvSpPr/>
                <p:nvPr/>
              </p:nvSpPr>
              <p:spPr>
                <a:xfrm>
                  <a:off x="-49735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30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249;p29"/>
                <p:cNvSpPr/>
                <p:nvPr/>
              </p:nvSpPr>
              <p:spPr>
                <a:xfrm>
                  <a:off x="-489240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250;p29"/>
                <p:cNvSpPr/>
                <p:nvPr/>
              </p:nvSpPr>
              <p:spPr>
                <a:xfrm>
                  <a:off x="-481130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29"/>
                <p:cNvSpPr/>
                <p:nvPr/>
              </p:nvSpPr>
              <p:spPr>
                <a:xfrm>
                  <a:off x="-39125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29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252;p29"/>
                <p:cNvSpPr/>
                <p:nvPr/>
              </p:nvSpPr>
              <p:spPr>
                <a:xfrm>
                  <a:off x="-383145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29" y="1623"/>
                      </a:cubicBezTo>
                      <a:cubicBezTo>
                        <a:pt x="1287" y="1623"/>
                        <a:pt x="1659" y="1260"/>
                        <a:pt x="1659" y="812"/>
                      </a:cubicBezTo>
                      <a:cubicBezTo>
                        <a:pt x="1659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253;p29"/>
                <p:cNvSpPr/>
                <p:nvPr/>
              </p:nvSpPr>
              <p:spPr>
                <a:xfrm>
                  <a:off x="-375035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3" y="1"/>
                        <a:pt x="1" y="364"/>
                        <a:pt x="1" y="812"/>
                      </a:cubicBezTo>
                      <a:cubicBezTo>
                        <a:pt x="1" y="1260"/>
                        <a:pt x="373" y="1623"/>
                        <a:pt x="830" y="1623"/>
                      </a:cubicBezTo>
                      <a:cubicBezTo>
                        <a:pt x="1288" y="1623"/>
                        <a:pt x="1659" y="1260"/>
                        <a:pt x="1659" y="812"/>
                      </a:cubicBezTo>
                      <a:cubicBezTo>
                        <a:pt x="1659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254;p29"/>
                <p:cNvSpPr/>
                <p:nvPr/>
              </p:nvSpPr>
              <p:spPr>
                <a:xfrm>
                  <a:off x="-3669200" y="1435375"/>
                  <a:ext cx="4142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4" extrusionOk="0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255;p29"/>
                <p:cNvSpPr/>
                <p:nvPr/>
              </p:nvSpPr>
              <p:spPr>
                <a:xfrm>
                  <a:off x="-358810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8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28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256;p29"/>
                <p:cNvSpPr/>
                <p:nvPr/>
              </p:nvSpPr>
              <p:spPr>
                <a:xfrm>
                  <a:off x="-3506975" y="1435375"/>
                  <a:ext cx="4142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4" extrusionOk="0">
                      <a:moveTo>
                        <a:pt x="829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9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257;p29"/>
                <p:cNvSpPr/>
                <p:nvPr/>
              </p:nvSpPr>
              <p:spPr>
                <a:xfrm>
                  <a:off x="-342587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9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8;p29"/>
                <p:cNvSpPr/>
                <p:nvPr/>
              </p:nvSpPr>
              <p:spPr>
                <a:xfrm>
                  <a:off x="-334477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30" y="1623"/>
                      </a:cubicBezTo>
                      <a:cubicBezTo>
                        <a:pt x="1288" y="1623"/>
                        <a:pt x="1658" y="1260"/>
                        <a:pt x="1658" y="812"/>
                      </a:cubicBezTo>
                      <a:cubicBezTo>
                        <a:pt x="1658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259;p29"/>
                <p:cNvSpPr/>
                <p:nvPr/>
              </p:nvSpPr>
              <p:spPr>
                <a:xfrm>
                  <a:off x="-32636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260;p29"/>
                <p:cNvSpPr/>
                <p:nvPr/>
              </p:nvSpPr>
              <p:spPr>
                <a:xfrm>
                  <a:off x="-318255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261;p29"/>
                <p:cNvSpPr/>
                <p:nvPr/>
              </p:nvSpPr>
              <p:spPr>
                <a:xfrm>
                  <a:off x="-3101425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262;p29"/>
                <p:cNvSpPr/>
                <p:nvPr/>
              </p:nvSpPr>
              <p:spPr>
                <a:xfrm>
                  <a:off x="-30203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9" y="1260"/>
                        <a:pt x="1659" y="812"/>
                      </a:cubicBezTo>
                      <a:cubicBezTo>
                        <a:pt x="1659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263;p29"/>
                <p:cNvSpPr/>
                <p:nvPr/>
              </p:nvSpPr>
              <p:spPr>
                <a:xfrm>
                  <a:off x="-29392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3" y="1"/>
                        <a:pt x="1" y="364"/>
                        <a:pt x="1" y="812"/>
                      </a:cubicBezTo>
                      <a:cubicBezTo>
                        <a:pt x="1" y="1260"/>
                        <a:pt x="373" y="1623"/>
                        <a:pt x="830" y="1623"/>
                      </a:cubicBezTo>
                      <a:cubicBezTo>
                        <a:pt x="1288" y="1623"/>
                        <a:pt x="1659" y="1260"/>
                        <a:pt x="1659" y="812"/>
                      </a:cubicBezTo>
                      <a:cubicBezTo>
                        <a:pt x="1659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264;p29"/>
                <p:cNvSpPr/>
                <p:nvPr/>
              </p:nvSpPr>
              <p:spPr>
                <a:xfrm>
                  <a:off x="-2858075" y="1435375"/>
                  <a:ext cx="4142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4" extrusionOk="0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29"/>
                <p:cNvSpPr/>
                <p:nvPr/>
              </p:nvSpPr>
              <p:spPr>
                <a:xfrm>
                  <a:off x="-39125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29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29"/>
                <p:cNvSpPr/>
                <p:nvPr/>
              </p:nvSpPr>
              <p:spPr>
                <a:xfrm>
                  <a:off x="-383145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29" y="1623"/>
                      </a:cubicBezTo>
                      <a:cubicBezTo>
                        <a:pt x="1287" y="1623"/>
                        <a:pt x="1659" y="1259"/>
                        <a:pt x="1659" y="811"/>
                      </a:cubicBezTo>
                      <a:cubicBezTo>
                        <a:pt x="1659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267;p29"/>
                <p:cNvSpPr/>
                <p:nvPr/>
              </p:nvSpPr>
              <p:spPr>
                <a:xfrm>
                  <a:off x="-375035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3" y="0"/>
                        <a:pt x="1" y="363"/>
                        <a:pt x="1" y="811"/>
                      </a:cubicBezTo>
                      <a:cubicBezTo>
                        <a:pt x="1" y="1259"/>
                        <a:pt x="373" y="1623"/>
                        <a:pt x="830" y="1623"/>
                      </a:cubicBezTo>
                      <a:cubicBezTo>
                        <a:pt x="1288" y="1623"/>
                        <a:pt x="1659" y="1259"/>
                        <a:pt x="1659" y="811"/>
                      </a:cubicBezTo>
                      <a:cubicBezTo>
                        <a:pt x="1659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268;p29"/>
                <p:cNvSpPr/>
                <p:nvPr/>
              </p:nvSpPr>
              <p:spPr>
                <a:xfrm>
                  <a:off x="-3669200" y="1564475"/>
                  <a:ext cx="4142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3" extrusionOk="0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69;p29"/>
                <p:cNvSpPr/>
                <p:nvPr/>
              </p:nvSpPr>
              <p:spPr>
                <a:xfrm>
                  <a:off x="-358810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8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28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270;p29"/>
                <p:cNvSpPr/>
                <p:nvPr/>
              </p:nvSpPr>
              <p:spPr>
                <a:xfrm>
                  <a:off x="-3506975" y="1564475"/>
                  <a:ext cx="4142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3" extrusionOk="0">
                      <a:moveTo>
                        <a:pt x="829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9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271;p29"/>
                <p:cNvSpPr/>
                <p:nvPr/>
              </p:nvSpPr>
              <p:spPr>
                <a:xfrm>
                  <a:off x="-342587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9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29"/>
                <p:cNvSpPr/>
                <p:nvPr/>
              </p:nvSpPr>
              <p:spPr>
                <a:xfrm>
                  <a:off x="-334477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30" y="1623"/>
                      </a:cubicBezTo>
                      <a:cubicBezTo>
                        <a:pt x="1288" y="1623"/>
                        <a:pt x="1658" y="1259"/>
                        <a:pt x="1658" y="811"/>
                      </a:cubicBezTo>
                      <a:cubicBezTo>
                        <a:pt x="1658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273;p29"/>
                <p:cNvSpPr/>
                <p:nvPr/>
              </p:nvSpPr>
              <p:spPr>
                <a:xfrm>
                  <a:off x="-32636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274;p29"/>
                <p:cNvSpPr/>
                <p:nvPr/>
              </p:nvSpPr>
              <p:spPr>
                <a:xfrm>
                  <a:off x="-318255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75;p29"/>
                <p:cNvSpPr/>
                <p:nvPr/>
              </p:nvSpPr>
              <p:spPr>
                <a:xfrm>
                  <a:off x="-3101425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276;p29"/>
                <p:cNvSpPr/>
                <p:nvPr/>
              </p:nvSpPr>
              <p:spPr>
                <a:xfrm>
                  <a:off x="-30203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9" y="1259"/>
                        <a:pt x="1659" y="811"/>
                      </a:cubicBezTo>
                      <a:cubicBezTo>
                        <a:pt x="1659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277;p29"/>
                <p:cNvSpPr/>
                <p:nvPr/>
              </p:nvSpPr>
              <p:spPr>
                <a:xfrm>
                  <a:off x="-29392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3" y="0"/>
                        <a:pt x="1" y="363"/>
                        <a:pt x="1" y="811"/>
                      </a:cubicBezTo>
                      <a:cubicBezTo>
                        <a:pt x="1" y="1259"/>
                        <a:pt x="373" y="1623"/>
                        <a:pt x="830" y="1623"/>
                      </a:cubicBezTo>
                      <a:cubicBezTo>
                        <a:pt x="1288" y="1623"/>
                        <a:pt x="1659" y="1259"/>
                        <a:pt x="1659" y="811"/>
                      </a:cubicBezTo>
                      <a:cubicBezTo>
                        <a:pt x="1659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278;p29"/>
                <p:cNvSpPr/>
                <p:nvPr/>
              </p:nvSpPr>
              <p:spPr>
                <a:xfrm>
                  <a:off x="-2858075" y="1564475"/>
                  <a:ext cx="4142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3" extrusionOk="0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279;p29"/>
                <p:cNvSpPr/>
                <p:nvPr/>
              </p:nvSpPr>
              <p:spPr>
                <a:xfrm>
                  <a:off x="-4697500" y="656950"/>
                  <a:ext cx="731850" cy="69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4" h="27948" extrusionOk="0">
                      <a:moveTo>
                        <a:pt x="14637" y="4085"/>
                      </a:moveTo>
                      <a:cubicBezTo>
                        <a:pt x="20406" y="4085"/>
                        <a:pt x="25101" y="8682"/>
                        <a:pt x="25101" y="14331"/>
                      </a:cubicBezTo>
                      <a:lnTo>
                        <a:pt x="25101" y="23863"/>
                      </a:lnTo>
                      <a:lnTo>
                        <a:pt x="4172" y="23863"/>
                      </a:lnTo>
                      <a:lnTo>
                        <a:pt x="4172" y="14331"/>
                      </a:lnTo>
                      <a:cubicBezTo>
                        <a:pt x="4172" y="8680"/>
                        <a:pt x="8865" y="4085"/>
                        <a:pt x="14637" y="4085"/>
                      </a:cubicBezTo>
                      <a:close/>
                      <a:moveTo>
                        <a:pt x="14637" y="1"/>
                      </a:moveTo>
                      <a:cubicBezTo>
                        <a:pt x="6566" y="1"/>
                        <a:pt x="0" y="6429"/>
                        <a:pt x="0" y="14331"/>
                      </a:cubicBezTo>
                      <a:lnTo>
                        <a:pt x="0" y="25904"/>
                      </a:lnTo>
                      <a:cubicBezTo>
                        <a:pt x="0" y="27033"/>
                        <a:pt x="934" y="27947"/>
                        <a:pt x="2086" y="27947"/>
                      </a:cubicBezTo>
                      <a:lnTo>
                        <a:pt x="27186" y="27947"/>
                      </a:lnTo>
                      <a:cubicBezTo>
                        <a:pt x="28339" y="27947"/>
                        <a:pt x="29273" y="27033"/>
                        <a:pt x="29274" y="25906"/>
                      </a:cubicBezTo>
                      <a:lnTo>
                        <a:pt x="29274" y="14331"/>
                      </a:lnTo>
                      <a:cubicBezTo>
                        <a:pt x="29274" y="6429"/>
                        <a:pt x="22707" y="1"/>
                        <a:pt x="1463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29"/>
                <p:cNvSpPr/>
                <p:nvPr/>
              </p:nvSpPr>
              <p:spPr>
                <a:xfrm>
                  <a:off x="-4704000" y="650450"/>
                  <a:ext cx="744825" cy="7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93" h="28468" extrusionOk="0">
                      <a:moveTo>
                        <a:pt x="14897" y="4605"/>
                      </a:moveTo>
                      <a:cubicBezTo>
                        <a:pt x="20522" y="4605"/>
                        <a:pt x="25101" y="9085"/>
                        <a:pt x="25101" y="14591"/>
                      </a:cubicBezTo>
                      <a:lnTo>
                        <a:pt x="25101" y="23864"/>
                      </a:lnTo>
                      <a:lnTo>
                        <a:pt x="4692" y="23864"/>
                      </a:lnTo>
                      <a:lnTo>
                        <a:pt x="4692" y="14591"/>
                      </a:lnTo>
                      <a:cubicBezTo>
                        <a:pt x="4692" y="9085"/>
                        <a:pt x="9269" y="4605"/>
                        <a:pt x="14897" y="4605"/>
                      </a:cubicBezTo>
                      <a:close/>
                      <a:moveTo>
                        <a:pt x="14897" y="4085"/>
                      </a:moveTo>
                      <a:cubicBezTo>
                        <a:pt x="8982" y="4085"/>
                        <a:pt x="4172" y="8798"/>
                        <a:pt x="4172" y="14591"/>
                      </a:cubicBezTo>
                      <a:lnTo>
                        <a:pt x="4172" y="24124"/>
                      </a:lnTo>
                      <a:cubicBezTo>
                        <a:pt x="4172" y="24267"/>
                        <a:pt x="4288" y="24384"/>
                        <a:pt x="4432" y="24384"/>
                      </a:cubicBezTo>
                      <a:lnTo>
                        <a:pt x="25361" y="24384"/>
                      </a:lnTo>
                      <a:cubicBezTo>
                        <a:pt x="25504" y="24384"/>
                        <a:pt x="25621" y="24267"/>
                        <a:pt x="25621" y="24124"/>
                      </a:cubicBezTo>
                      <a:lnTo>
                        <a:pt x="25621" y="14591"/>
                      </a:lnTo>
                      <a:cubicBezTo>
                        <a:pt x="25621" y="8798"/>
                        <a:pt x="20809" y="4085"/>
                        <a:pt x="14897" y="4085"/>
                      </a:cubicBezTo>
                      <a:close/>
                      <a:moveTo>
                        <a:pt x="14897" y="521"/>
                      </a:moveTo>
                      <a:cubicBezTo>
                        <a:pt x="22823" y="521"/>
                        <a:pt x="29272" y="6832"/>
                        <a:pt x="29272" y="14591"/>
                      </a:cubicBezTo>
                      <a:lnTo>
                        <a:pt x="29272" y="26164"/>
                      </a:lnTo>
                      <a:cubicBezTo>
                        <a:pt x="29272" y="27148"/>
                        <a:pt x="28454" y="27947"/>
                        <a:pt x="27446" y="27947"/>
                      </a:cubicBezTo>
                      <a:lnTo>
                        <a:pt x="2346" y="27947"/>
                      </a:lnTo>
                      <a:cubicBezTo>
                        <a:pt x="1339" y="27947"/>
                        <a:pt x="521" y="27148"/>
                        <a:pt x="521" y="26164"/>
                      </a:cubicBezTo>
                      <a:lnTo>
                        <a:pt x="521" y="14589"/>
                      </a:lnTo>
                      <a:cubicBezTo>
                        <a:pt x="521" y="6832"/>
                        <a:pt x="6969" y="521"/>
                        <a:pt x="14897" y="521"/>
                      </a:cubicBezTo>
                      <a:close/>
                      <a:moveTo>
                        <a:pt x="14897" y="0"/>
                      </a:moveTo>
                      <a:cubicBezTo>
                        <a:pt x="6682" y="0"/>
                        <a:pt x="0" y="6545"/>
                        <a:pt x="0" y="14591"/>
                      </a:cubicBezTo>
                      <a:lnTo>
                        <a:pt x="0" y="26164"/>
                      </a:lnTo>
                      <a:cubicBezTo>
                        <a:pt x="0" y="27435"/>
                        <a:pt x="1052" y="28467"/>
                        <a:pt x="2346" y="28467"/>
                      </a:cubicBezTo>
                      <a:lnTo>
                        <a:pt x="27446" y="28467"/>
                      </a:lnTo>
                      <a:cubicBezTo>
                        <a:pt x="28741" y="28467"/>
                        <a:pt x="29793" y="27435"/>
                        <a:pt x="29793" y="26166"/>
                      </a:cubicBezTo>
                      <a:lnTo>
                        <a:pt x="29793" y="14591"/>
                      </a:lnTo>
                      <a:cubicBezTo>
                        <a:pt x="29793" y="6545"/>
                        <a:pt x="23110" y="0"/>
                        <a:pt x="1489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29"/>
                <p:cNvSpPr/>
                <p:nvPr/>
              </p:nvSpPr>
              <p:spPr>
                <a:xfrm>
                  <a:off x="-4736275" y="1216150"/>
                  <a:ext cx="798975" cy="66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59" h="26436" extrusionOk="0">
                      <a:moveTo>
                        <a:pt x="0" y="0"/>
                      </a:moveTo>
                      <a:lnTo>
                        <a:pt x="0" y="26436"/>
                      </a:lnTo>
                      <a:lnTo>
                        <a:pt x="31958" y="26436"/>
                      </a:lnTo>
                      <a:lnTo>
                        <a:pt x="3195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29"/>
                <p:cNvSpPr/>
                <p:nvPr/>
              </p:nvSpPr>
              <p:spPr>
                <a:xfrm>
                  <a:off x="-4742800" y="1209650"/>
                  <a:ext cx="812000" cy="67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80" h="26956" extrusionOk="0">
                      <a:moveTo>
                        <a:pt x="31960" y="521"/>
                      </a:moveTo>
                      <a:lnTo>
                        <a:pt x="31960" y="26435"/>
                      </a:lnTo>
                      <a:lnTo>
                        <a:pt x="522" y="26435"/>
                      </a:lnTo>
                      <a:lnTo>
                        <a:pt x="522" y="521"/>
                      </a:lnTo>
                      <a:close/>
                      <a:moveTo>
                        <a:pt x="260" y="0"/>
                      </a:moveTo>
                      <a:cubicBezTo>
                        <a:pt x="117" y="0"/>
                        <a:pt x="1" y="117"/>
                        <a:pt x="2" y="260"/>
                      </a:cubicBezTo>
                      <a:lnTo>
                        <a:pt x="2" y="26696"/>
                      </a:lnTo>
                      <a:cubicBezTo>
                        <a:pt x="1" y="26840"/>
                        <a:pt x="118" y="26956"/>
                        <a:pt x="262" y="26956"/>
                      </a:cubicBezTo>
                      <a:lnTo>
                        <a:pt x="32219" y="26956"/>
                      </a:lnTo>
                      <a:cubicBezTo>
                        <a:pt x="32363" y="26956"/>
                        <a:pt x="32480" y="26840"/>
                        <a:pt x="32480" y="26696"/>
                      </a:cubicBezTo>
                      <a:lnTo>
                        <a:pt x="32480" y="260"/>
                      </a:lnTo>
                      <a:cubicBezTo>
                        <a:pt x="32480" y="117"/>
                        <a:pt x="32365" y="0"/>
                        <a:pt x="32221" y="0"/>
                      </a:cubicBezTo>
                      <a:cubicBezTo>
                        <a:pt x="32221" y="0"/>
                        <a:pt x="32220" y="0"/>
                        <a:pt x="32219" y="0"/>
                      </a:cubicBezTo>
                      <a:lnTo>
                        <a:pt x="262" y="0"/>
                      </a:lnTo>
                      <a:cubicBezTo>
                        <a:pt x="262" y="0"/>
                        <a:pt x="261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29"/>
                <p:cNvSpPr/>
                <p:nvPr/>
              </p:nvSpPr>
              <p:spPr>
                <a:xfrm>
                  <a:off x="-4427675" y="1405450"/>
                  <a:ext cx="173950" cy="3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8" h="12409" extrusionOk="0">
                      <a:moveTo>
                        <a:pt x="3479" y="0"/>
                      </a:moveTo>
                      <a:cubicBezTo>
                        <a:pt x="1557" y="0"/>
                        <a:pt x="0" y="1525"/>
                        <a:pt x="0" y="3406"/>
                      </a:cubicBezTo>
                      <a:cubicBezTo>
                        <a:pt x="0" y="4702"/>
                        <a:pt x="739" y="5828"/>
                        <a:pt x="1826" y="6403"/>
                      </a:cubicBezTo>
                      <a:lnTo>
                        <a:pt x="1242" y="12408"/>
                      </a:lnTo>
                      <a:lnTo>
                        <a:pt x="5717" y="12408"/>
                      </a:lnTo>
                      <a:lnTo>
                        <a:pt x="5132" y="6403"/>
                      </a:lnTo>
                      <a:cubicBezTo>
                        <a:pt x="6219" y="5828"/>
                        <a:pt x="6958" y="4702"/>
                        <a:pt x="6958" y="3406"/>
                      </a:cubicBezTo>
                      <a:cubicBezTo>
                        <a:pt x="6958" y="1525"/>
                        <a:pt x="5401" y="0"/>
                        <a:pt x="347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29"/>
                <p:cNvSpPr/>
                <p:nvPr/>
              </p:nvSpPr>
              <p:spPr>
                <a:xfrm>
                  <a:off x="-4434200" y="1398925"/>
                  <a:ext cx="187000" cy="32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0" h="12930" extrusionOk="0">
                      <a:moveTo>
                        <a:pt x="3740" y="522"/>
                      </a:moveTo>
                      <a:cubicBezTo>
                        <a:pt x="5515" y="522"/>
                        <a:pt x="6960" y="1932"/>
                        <a:pt x="6960" y="3666"/>
                      </a:cubicBezTo>
                      <a:cubicBezTo>
                        <a:pt x="6960" y="4823"/>
                        <a:pt x="6312" y="5883"/>
                        <a:pt x="5271" y="6434"/>
                      </a:cubicBezTo>
                      <a:cubicBezTo>
                        <a:pt x="5177" y="6484"/>
                        <a:pt x="5123" y="6585"/>
                        <a:pt x="5134" y="6690"/>
                      </a:cubicBezTo>
                      <a:lnTo>
                        <a:pt x="5691" y="12409"/>
                      </a:lnTo>
                      <a:lnTo>
                        <a:pt x="1792" y="12409"/>
                      </a:lnTo>
                      <a:lnTo>
                        <a:pt x="2347" y="6690"/>
                      </a:lnTo>
                      <a:cubicBezTo>
                        <a:pt x="2357" y="6585"/>
                        <a:pt x="2303" y="6484"/>
                        <a:pt x="2209" y="6434"/>
                      </a:cubicBezTo>
                      <a:cubicBezTo>
                        <a:pt x="1168" y="5883"/>
                        <a:pt x="521" y="4823"/>
                        <a:pt x="521" y="3666"/>
                      </a:cubicBezTo>
                      <a:cubicBezTo>
                        <a:pt x="521" y="1932"/>
                        <a:pt x="1965" y="522"/>
                        <a:pt x="3740" y="522"/>
                      </a:cubicBezTo>
                      <a:close/>
                      <a:moveTo>
                        <a:pt x="3740" y="1"/>
                      </a:moveTo>
                      <a:cubicBezTo>
                        <a:pt x="1678" y="1"/>
                        <a:pt x="1" y="1645"/>
                        <a:pt x="1" y="3667"/>
                      </a:cubicBezTo>
                      <a:cubicBezTo>
                        <a:pt x="1" y="4958"/>
                        <a:pt x="691" y="6147"/>
                        <a:pt x="1812" y="6809"/>
                      </a:cubicBezTo>
                      <a:lnTo>
                        <a:pt x="1244" y="12644"/>
                      </a:lnTo>
                      <a:cubicBezTo>
                        <a:pt x="1230" y="12796"/>
                        <a:pt x="1350" y="12930"/>
                        <a:pt x="1503" y="12930"/>
                      </a:cubicBezTo>
                      <a:lnTo>
                        <a:pt x="5977" y="12930"/>
                      </a:lnTo>
                      <a:cubicBezTo>
                        <a:pt x="6130" y="12930"/>
                        <a:pt x="6250" y="12796"/>
                        <a:pt x="6236" y="12644"/>
                      </a:cubicBezTo>
                      <a:lnTo>
                        <a:pt x="5668" y="6809"/>
                      </a:lnTo>
                      <a:cubicBezTo>
                        <a:pt x="6789" y="6146"/>
                        <a:pt x="7479" y="4958"/>
                        <a:pt x="7479" y="3667"/>
                      </a:cubicBezTo>
                      <a:cubicBezTo>
                        <a:pt x="7479" y="1645"/>
                        <a:pt x="5801" y="1"/>
                        <a:pt x="374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5" name="Google Shape;285;p29"/>
            <p:cNvGrpSpPr/>
            <p:nvPr/>
          </p:nvGrpSpPr>
          <p:grpSpPr>
            <a:xfrm rot="10800000">
              <a:off x="3474186" y="4232201"/>
              <a:ext cx="183381" cy="1017092"/>
              <a:chOff x="-5634475" y="-504725"/>
              <a:chExt cx="188025" cy="1042850"/>
            </a:xfrm>
          </p:grpSpPr>
          <p:sp>
            <p:nvSpPr>
              <p:cNvPr id="286" name="Google Shape;286;p29"/>
              <p:cNvSpPr/>
              <p:nvPr/>
            </p:nvSpPr>
            <p:spPr>
              <a:xfrm>
                <a:off x="-5602700" y="-454250"/>
                <a:ext cx="156250" cy="992375"/>
              </a:xfrm>
              <a:custGeom>
                <a:avLst/>
                <a:gdLst/>
                <a:ahLst/>
                <a:cxnLst/>
                <a:rect l="l" t="t" r="r" b="b"/>
                <a:pathLst>
                  <a:path w="6250" h="39695" extrusionOk="0">
                    <a:moveTo>
                      <a:pt x="0" y="0"/>
                    </a:moveTo>
                    <a:lnTo>
                      <a:pt x="0" y="14432"/>
                    </a:lnTo>
                    <a:lnTo>
                      <a:pt x="5730" y="20160"/>
                    </a:lnTo>
                    <a:lnTo>
                      <a:pt x="5730" y="39695"/>
                    </a:lnTo>
                    <a:lnTo>
                      <a:pt x="6249" y="39695"/>
                    </a:lnTo>
                    <a:lnTo>
                      <a:pt x="6249" y="19945"/>
                    </a:lnTo>
                    <a:lnTo>
                      <a:pt x="521" y="14216"/>
                    </a:lnTo>
                    <a:lnTo>
                      <a:pt x="521" y="0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-5634475" y="-504725"/>
                <a:ext cx="74225" cy="71400"/>
              </a:xfrm>
              <a:custGeom>
                <a:avLst/>
                <a:gdLst/>
                <a:ahLst/>
                <a:cxnLst/>
                <a:rect l="l" t="t" r="r" b="b"/>
                <a:pathLst>
                  <a:path w="2969" h="2856" extrusionOk="0">
                    <a:moveTo>
                      <a:pt x="1540" y="521"/>
                    </a:moveTo>
                    <a:cubicBezTo>
                      <a:pt x="2041" y="523"/>
                      <a:pt x="2447" y="928"/>
                      <a:pt x="2448" y="1428"/>
                    </a:cubicBezTo>
                    <a:cubicBezTo>
                      <a:pt x="2448" y="1795"/>
                      <a:pt x="2226" y="2126"/>
                      <a:pt x="1887" y="2266"/>
                    </a:cubicBezTo>
                    <a:cubicBezTo>
                      <a:pt x="1775" y="2313"/>
                      <a:pt x="1657" y="2335"/>
                      <a:pt x="1540" y="2335"/>
                    </a:cubicBezTo>
                    <a:cubicBezTo>
                      <a:pt x="1304" y="2335"/>
                      <a:pt x="1073" y="2243"/>
                      <a:pt x="899" y="2070"/>
                    </a:cubicBezTo>
                    <a:cubicBezTo>
                      <a:pt x="640" y="1810"/>
                      <a:pt x="561" y="1420"/>
                      <a:pt x="702" y="1081"/>
                    </a:cubicBezTo>
                    <a:cubicBezTo>
                      <a:pt x="842" y="742"/>
                      <a:pt x="1173" y="521"/>
                      <a:pt x="1540" y="521"/>
                    </a:cubicBezTo>
                    <a:close/>
                    <a:moveTo>
                      <a:pt x="1540" y="0"/>
                    </a:moveTo>
                    <a:cubicBezTo>
                      <a:pt x="1169" y="0"/>
                      <a:pt x="804" y="146"/>
                      <a:pt x="531" y="418"/>
                    </a:cubicBezTo>
                    <a:cubicBezTo>
                      <a:pt x="122" y="826"/>
                      <a:pt x="1" y="1440"/>
                      <a:pt x="221" y="1974"/>
                    </a:cubicBezTo>
                    <a:cubicBezTo>
                      <a:pt x="442" y="2508"/>
                      <a:pt x="962" y="2856"/>
                      <a:pt x="1540" y="2856"/>
                    </a:cubicBezTo>
                    <a:cubicBezTo>
                      <a:pt x="2328" y="2855"/>
                      <a:pt x="2967" y="2217"/>
                      <a:pt x="2969" y="1428"/>
                    </a:cubicBezTo>
                    <a:cubicBezTo>
                      <a:pt x="2969" y="851"/>
                      <a:pt x="2620" y="330"/>
                      <a:pt x="2087" y="110"/>
                    </a:cubicBezTo>
                    <a:cubicBezTo>
                      <a:pt x="1910" y="36"/>
                      <a:pt x="1724" y="0"/>
                      <a:pt x="154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8" name="Google Shape;288;p29"/>
            <p:cNvGrpSpPr/>
            <p:nvPr/>
          </p:nvGrpSpPr>
          <p:grpSpPr>
            <a:xfrm rot="10800000">
              <a:off x="2618037" y="4358300"/>
              <a:ext cx="72367" cy="518274"/>
              <a:chOff x="-4201325" y="-449025"/>
              <a:chExt cx="74200" cy="531400"/>
            </a:xfrm>
          </p:grpSpPr>
          <p:sp>
            <p:nvSpPr>
              <p:cNvPr id="289" name="Google Shape;289;p29"/>
              <p:cNvSpPr/>
              <p:nvPr/>
            </p:nvSpPr>
            <p:spPr>
              <a:xfrm>
                <a:off x="-4170425" y="-413325"/>
                <a:ext cx="13050" cy="49570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19828" extrusionOk="0">
                    <a:moveTo>
                      <a:pt x="0" y="0"/>
                    </a:moveTo>
                    <a:lnTo>
                      <a:pt x="0" y="19828"/>
                    </a:lnTo>
                    <a:lnTo>
                      <a:pt x="521" y="19828"/>
                    </a:lnTo>
                    <a:lnTo>
                      <a:pt x="521" y="0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9"/>
              <p:cNvSpPr/>
              <p:nvPr/>
            </p:nvSpPr>
            <p:spPr>
              <a:xfrm>
                <a:off x="-4194325" y="-442500"/>
                <a:ext cx="60700" cy="5840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36" extrusionOk="0">
                    <a:moveTo>
                      <a:pt x="1260" y="0"/>
                    </a:moveTo>
                    <a:cubicBezTo>
                      <a:pt x="788" y="0"/>
                      <a:pt x="363" y="285"/>
                      <a:pt x="181" y="720"/>
                    </a:cubicBezTo>
                    <a:cubicBezTo>
                      <a:pt x="1" y="1156"/>
                      <a:pt x="101" y="1659"/>
                      <a:pt x="434" y="1993"/>
                    </a:cubicBezTo>
                    <a:cubicBezTo>
                      <a:pt x="658" y="2217"/>
                      <a:pt x="957" y="2335"/>
                      <a:pt x="1260" y="2335"/>
                    </a:cubicBezTo>
                    <a:cubicBezTo>
                      <a:pt x="1411" y="2335"/>
                      <a:pt x="1563" y="2306"/>
                      <a:pt x="1707" y="2246"/>
                    </a:cubicBezTo>
                    <a:cubicBezTo>
                      <a:pt x="2143" y="2066"/>
                      <a:pt x="2428" y="1640"/>
                      <a:pt x="2428" y="1167"/>
                    </a:cubicBezTo>
                    <a:cubicBezTo>
                      <a:pt x="2428" y="523"/>
                      <a:pt x="1906" y="0"/>
                      <a:pt x="126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9"/>
              <p:cNvSpPr/>
              <p:nvPr/>
            </p:nvSpPr>
            <p:spPr>
              <a:xfrm>
                <a:off x="-4201325" y="-449025"/>
                <a:ext cx="74200" cy="714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856" extrusionOk="0">
                    <a:moveTo>
                      <a:pt x="1540" y="521"/>
                    </a:moveTo>
                    <a:lnTo>
                      <a:pt x="1540" y="523"/>
                    </a:lnTo>
                    <a:cubicBezTo>
                      <a:pt x="2042" y="523"/>
                      <a:pt x="2447" y="928"/>
                      <a:pt x="2447" y="1428"/>
                    </a:cubicBezTo>
                    <a:cubicBezTo>
                      <a:pt x="2447" y="1795"/>
                      <a:pt x="2227" y="2126"/>
                      <a:pt x="1888" y="2266"/>
                    </a:cubicBezTo>
                    <a:cubicBezTo>
                      <a:pt x="1775" y="2313"/>
                      <a:pt x="1658" y="2335"/>
                      <a:pt x="1541" y="2335"/>
                    </a:cubicBezTo>
                    <a:cubicBezTo>
                      <a:pt x="1305" y="2335"/>
                      <a:pt x="1073" y="2243"/>
                      <a:pt x="898" y="2070"/>
                    </a:cubicBezTo>
                    <a:cubicBezTo>
                      <a:pt x="639" y="1811"/>
                      <a:pt x="562" y="1420"/>
                      <a:pt x="702" y="1081"/>
                    </a:cubicBezTo>
                    <a:cubicBezTo>
                      <a:pt x="843" y="743"/>
                      <a:pt x="1173" y="521"/>
                      <a:pt x="1540" y="521"/>
                    </a:cubicBezTo>
                    <a:close/>
                    <a:moveTo>
                      <a:pt x="1541" y="1"/>
                    </a:moveTo>
                    <a:cubicBezTo>
                      <a:pt x="1169" y="1"/>
                      <a:pt x="804" y="146"/>
                      <a:pt x="530" y="418"/>
                    </a:cubicBezTo>
                    <a:cubicBezTo>
                      <a:pt x="122" y="828"/>
                      <a:pt x="0" y="1442"/>
                      <a:pt x="222" y="1974"/>
                    </a:cubicBezTo>
                    <a:cubicBezTo>
                      <a:pt x="442" y="2508"/>
                      <a:pt x="963" y="2856"/>
                      <a:pt x="1540" y="2856"/>
                    </a:cubicBezTo>
                    <a:cubicBezTo>
                      <a:pt x="2329" y="2855"/>
                      <a:pt x="2967" y="2217"/>
                      <a:pt x="2968" y="1428"/>
                    </a:cubicBezTo>
                    <a:cubicBezTo>
                      <a:pt x="2968" y="851"/>
                      <a:pt x="2620" y="330"/>
                      <a:pt x="2088" y="110"/>
                    </a:cubicBezTo>
                    <a:cubicBezTo>
                      <a:pt x="1911" y="36"/>
                      <a:pt x="1725" y="1"/>
                      <a:pt x="154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6" name="Google Shape;159;p29"/>
          <p:cNvSpPr txBox="1"/>
          <p:nvPr/>
        </p:nvSpPr>
        <p:spPr>
          <a:xfrm>
            <a:off x="4917583" y="1349916"/>
            <a:ext cx="4545801" cy="1121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4800"/>
              <a:buFont typeface="Viga" panose="020B0800030000020004"/>
              <a:buNone/>
              <a:defRPr sz="4800" b="0" i="0" u="none" strike="noStrike" cap="none">
                <a:solidFill>
                  <a:srgbClr val="1F1C51"/>
                </a:solidFill>
                <a:latin typeface="Viga" panose="020B0800030000020004"/>
                <a:ea typeface="Viga" panose="020B0800030000020004"/>
                <a:cs typeface="Viga" panose="020B0800030000020004"/>
                <a:sym typeface="Viga" panose="020B080003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 panose="020B0604020202020204"/>
              <a:buNone/>
              <a:defRPr sz="6000" b="0" i="0" u="none" strike="noStrike" cap="none">
                <a:solidFill>
                  <a:srgbClr val="1F1C5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 panose="020B0604020202020204"/>
              <a:buNone/>
              <a:defRPr sz="6000" b="0" i="0" u="none" strike="noStrike" cap="none">
                <a:solidFill>
                  <a:srgbClr val="1F1C5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 panose="020B0604020202020204"/>
              <a:buNone/>
              <a:defRPr sz="6000" b="0" i="0" u="none" strike="noStrike" cap="none">
                <a:solidFill>
                  <a:srgbClr val="1F1C5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 panose="020B0604020202020204"/>
              <a:buNone/>
              <a:defRPr sz="6000" b="0" i="0" u="none" strike="noStrike" cap="none">
                <a:solidFill>
                  <a:srgbClr val="1F1C5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 panose="020B0604020202020204"/>
              <a:buNone/>
              <a:defRPr sz="6000" b="0" i="0" u="none" strike="noStrike" cap="none">
                <a:solidFill>
                  <a:srgbClr val="1F1C5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 panose="020B0604020202020204"/>
              <a:buNone/>
              <a:defRPr sz="6000" b="0" i="0" u="none" strike="noStrike" cap="none">
                <a:solidFill>
                  <a:srgbClr val="1F1C5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 panose="020B0604020202020204"/>
              <a:buNone/>
              <a:defRPr sz="6000" b="0" i="0" u="none" strike="noStrike" cap="none">
                <a:solidFill>
                  <a:srgbClr val="1F1C5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Font typeface="Arial" panose="020B0604020202020204"/>
              <a:buNone/>
              <a:defRPr sz="6000" b="0" i="0" u="none" strike="noStrike" cap="none">
                <a:solidFill>
                  <a:srgbClr val="1F1C5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US" sz="2000" b="1" dirty="0" err="1" smtClean="0">
                <a:solidFill>
                  <a:schemeClr val="lt2"/>
                </a:solidFill>
                <a:latin typeface="+mj-lt"/>
                <a:cs typeface="Times New Roman" panose="02020603050405020304" pitchFamily="18" charset="0"/>
              </a:rPr>
              <a:t>Xây</a:t>
            </a:r>
            <a:r>
              <a:rPr lang="en-US" sz="2000" b="1" dirty="0" smtClean="0">
                <a:solidFill>
                  <a:schemeClr val="lt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lt2"/>
                </a:solidFill>
                <a:latin typeface="+mj-lt"/>
                <a:cs typeface="Times New Roman" panose="02020603050405020304" pitchFamily="18" charset="0"/>
              </a:rPr>
              <a:t>dựng</a:t>
            </a:r>
            <a:r>
              <a:rPr lang="en-US" sz="2000" b="1" dirty="0" smtClean="0">
                <a:solidFill>
                  <a:schemeClr val="lt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lt2"/>
                </a:solidFill>
                <a:latin typeface="+mj-lt"/>
                <a:cs typeface="Times New Roman" panose="02020603050405020304" pitchFamily="18" charset="0"/>
              </a:rPr>
              <a:t>và</a:t>
            </a:r>
            <a:r>
              <a:rPr lang="en-US" sz="2000" b="1" dirty="0" smtClean="0">
                <a:solidFill>
                  <a:schemeClr val="lt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lt2"/>
                </a:solidFill>
                <a:latin typeface="+mj-lt"/>
                <a:cs typeface="Times New Roman" panose="02020603050405020304" pitchFamily="18" charset="0"/>
              </a:rPr>
              <a:t>phát</a:t>
            </a:r>
            <a:r>
              <a:rPr lang="en-US" sz="2000" b="1" dirty="0" smtClean="0">
                <a:solidFill>
                  <a:schemeClr val="lt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lt2"/>
                </a:solidFill>
                <a:latin typeface="+mj-lt"/>
                <a:cs typeface="Times New Roman" panose="02020603050405020304" pitchFamily="18" charset="0"/>
              </a:rPr>
              <a:t>triển</a:t>
            </a:r>
            <a:r>
              <a:rPr lang="en-US" sz="2000" b="1" dirty="0" smtClean="0">
                <a:solidFill>
                  <a:schemeClr val="lt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lt2"/>
                </a:solidFill>
                <a:latin typeface="+mj-lt"/>
                <a:cs typeface="Times New Roman" panose="02020603050405020304" pitchFamily="18" charset="0"/>
              </a:rPr>
              <a:t>hệ</a:t>
            </a:r>
            <a:r>
              <a:rPr lang="en-US" sz="2000" b="1" dirty="0" smtClean="0">
                <a:solidFill>
                  <a:schemeClr val="lt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lt2"/>
                </a:solidFill>
                <a:latin typeface="+mj-lt"/>
                <a:cs typeface="Times New Roman" panose="02020603050405020304" pitchFamily="18" charset="0"/>
              </a:rPr>
              <a:t>thống</a:t>
            </a:r>
            <a:r>
              <a:rPr lang="en-US" sz="2000" b="1" dirty="0" smtClean="0">
                <a:solidFill>
                  <a:schemeClr val="lt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lt2"/>
                </a:solidFill>
                <a:latin typeface="+mj-lt"/>
                <a:cs typeface="Times New Roman" panose="02020603050405020304" pitchFamily="18" charset="0"/>
              </a:rPr>
              <a:t>Quản</a:t>
            </a:r>
            <a:r>
              <a:rPr lang="en-US" sz="2000" b="1" dirty="0" smtClean="0">
                <a:solidFill>
                  <a:schemeClr val="lt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lt2"/>
                </a:solidFill>
                <a:latin typeface="+mj-lt"/>
                <a:cs typeface="Times New Roman" panose="02020603050405020304" pitchFamily="18" charset="0"/>
              </a:rPr>
              <a:t>L</a:t>
            </a:r>
            <a:r>
              <a:rPr lang="en-US" sz="2000" b="1" dirty="0" err="1" smtClean="0">
                <a:solidFill>
                  <a:schemeClr val="lt2"/>
                </a:solidFill>
                <a:latin typeface="+mj-lt"/>
                <a:cs typeface="Times New Roman" panose="02020603050405020304" pitchFamily="18" charset="0"/>
              </a:rPr>
              <a:t>ý</a:t>
            </a:r>
            <a:r>
              <a:rPr lang="en-US" sz="2000" b="1" dirty="0" smtClean="0">
                <a:solidFill>
                  <a:schemeClr val="lt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lt2"/>
                </a:solidFill>
                <a:latin typeface="+mj-lt"/>
                <a:cs typeface="Times New Roman" panose="02020603050405020304" pitchFamily="18" charset="0"/>
              </a:rPr>
              <a:t>Phòng</a:t>
            </a:r>
            <a:r>
              <a:rPr lang="en-US" sz="2000" b="1" dirty="0" smtClean="0">
                <a:solidFill>
                  <a:schemeClr val="lt2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lt2"/>
                </a:solidFill>
                <a:latin typeface="+mj-lt"/>
                <a:cs typeface="Times New Roman" panose="02020603050405020304" pitchFamily="18" charset="0"/>
              </a:rPr>
              <a:t>Khám</a:t>
            </a:r>
            <a:endParaRPr lang="en-US" sz="2000" b="1" dirty="0">
              <a:solidFill>
                <a:schemeClr val="lt2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2.3 Product </a:t>
            </a:r>
            <a:r>
              <a:rPr lang="en-US" dirty="0"/>
              <a:t>Backlog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87" y="998114"/>
            <a:ext cx="8024594" cy="3540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Backlog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68" y="1053603"/>
            <a:ext cx="8431459" cy="3954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37"/>
          <p:cNvSpPr txBox="1">
            <a:spLocks noGrp="1"/>
          </p:cNvSpPr>
          <p:nvPr>
            <p:ph type="title"/>
          </p:nvPr>
        </p:nvSpPr>
        <p:spPr>
          <a:xfrm>
            <a:off x="550425" y="1222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3: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757" y="1118768"/>
            <a:ext cx="5988674" cy="3974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37"/>
          <p:cNvSpPr txBox="1">
            <a:spLocks noGrp="1"/>
          </p:cNvSpPr>
          <p:nvPr>
            <p:ph type="title"/>
          </p:nvPr>
        </p:nvSpPr>
        <p:spPr>
          <a:xfrm>
            <a:off x="653530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943" y="890092"/>
            <a:ext cx="3429538" cy="407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37"/>
          <p:cNvSpPr txBox="1">
            <a:spLocks noGrp="1"/>
          </p:cNvSpPr>
          <p:nvPr>
            <p:ph type="title"/>
          </p:nvPr>
        </p:nvSpPr>
        <p:spPr>
          <a:xfrm>
            <a:off x="653530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:\Users\ADMIN\Downloads\doimatkhau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738" y="777874"/>
            <a:ext cx="4581525" cy="418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82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37"/>
          <p:cNvSpPr txBox="1">
            <a:spLocks noGrp="1"/>
          </p:cNvSpPr>
          <p:nvPr>
            <p:ph type="title"/>
          </p:nvPr>
        </p:nvSpPr>
        <p:spPr>
          <a:xfrm>
            <a:off x="653530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Quên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2" descr="C:\Users\ADMIN\Downloads\quenmatkhau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38" y="1000919"/>
            <a:ext cx="5745162" cy="388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94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b="1" dirty="0" err="1" smtClean="0">
                <a:latin typeface="Times" pitchFamily="34" charset="0"/>
                <a:ea typeface="Times" pitchFamily="34" charset="0"/>
                <a:cs typeface="Times" pitchFamily="34" charset="0"/>
              </a:rPr>
              <a:t>Đăng</a:t>
            </a:r>
            <a:r>
              <a:rPr lang="en-US" sz="2200" b="1" dirty="0" smtClean="0">
                <a:latin typeface="Times" pitchFamily="34" charset="0"/>
                <a:ea typeface="Times" pitchFamily="34" charset="0"/>
                <a:cs typeface="Times" pitchFamily="34" charset="0"/>
              </a:rPr>
              <a:t> </a:t>
            </a:r>
            <a:r>
              <a:rPr lang="en-US" sz="2200" b="1" dirty="0" err="1" smtClean="0">
                <a:latin typeface="Times" pitchFamily="34" charset="0"/>
                <a:ea typeface="Times" pitchFamily="34" charset="0"/>
                <a:cs typeface="Times" pitchFamily="34" charset="0"/>
              </a:rPr>
              <a:t>Nhập</a:t>
            </a:r>
            <a:endParaRPr lang="en-US" sz="2200" b="1" dirty="0">
              <a:latin typeface="Times" pitchFamily="34" charset="0"/>
              <a:ea typeface="Times" pitchFamily="34" charset="0"/>
              <a:cs typeface="Times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230" y="949884"/>
            <a:ext cx="4305300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415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37"/>
          <p:cNvSpPr txBox="1">
            <a:spLocks noGrp="1"/>
          </p:cNvSpPr>
          <p:nvPr>
            <p:ph type="title"/>
          </p:nvPr>
        </p:nvSpPr>
        <p:spPr>
          <a:xfrm>
            <a:off x="653530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C:\Users\ADMIN\Documents\SOF102\WS3_QuanLyPhongKham_Nhom4\workshop3\giaodienws3\quanlybenhnha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819150"/>
            <a:ext cx="8445500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37"/>
          <p:cNvSpPr txBox="1">
            <a:spLocks noGrp="1"/>
          </p:cNvSpPr>
          <p:nvPr>
            <p:ph type="title"/>
          </p:nvPr>
        </p:nvSpPr>
        <p:spPr>
          <a:xfrm>
            <a:off x="653530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bác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sĩ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2" descr="C:\Users\ADMIN\Documents\SOF102\WS3_QuanLyPhongKham_Nhom4\workshop3\giaodienws3\qlbacs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806450"/>
            <a:ext cx="8001000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37"/>
          <p:cNvSpPr txBox="1">
            <a:spLocks noGrp="1"/>
          </p:cNvSpPr>
          <p:nvPr>
            <p:ph type="title"/>
          </p:nvPr>
        </p:nvSpPr>
        <p:spPr>
          <a:xfrm>
            <a:off x="653530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C:\Users\ADMIN\Documents\SOF102\WS3_QuanLyPhongKham_Nhom4\workshop3\giaodienws3\QuanlyDieuTr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4" y="1258888"/>
            <a:ext cx="8689975" cy="365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" y="2291080"/>
            <a:ext cx="1960880" cy="380365"/>
          </a:xfrm>
        </p:spPr>
        <p:txBody>
          <a:bodyPr/>
          <a:lstStyle/>
          <a:p>
            <a:r>
              <a:rPr lang="en-US" sz="1200" b="1" dirty="0" err="1" smtClean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Nguyễn</a:t>
            </a:r>
            <a:r>
              <a:rPr lang="en-US" sz="1200" b="1" dirty="0" smtClean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200" b="1" dirty="0" err="1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Phạm</a:t>
            </a:r>
            <a:r>
              <a:rPr lang="en-US" sz="1200" b="1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200" b="1" dirty="0" err="1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Hùng</a:t>
            </a:r>
            <a:r>
              <a:rPr lang="en-US" sz="1200" b="1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200" b="1" dirty="0" smtClean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Phi</a:t>
            </a:r>
            <a:endParaRPr lang="en-US" sz="1200" b="1" dirty="0" smtClean="0">
              <a:solidFill>
                <a:schemeClr val="l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/>
          </a:p>
        </p:txBody>
      </p:sp>
      <p:pic>
        <p:nvPicPr>
          <p:cNvPr id="5" name="Picture 4" descr="04b4c7103952f10ca843"/>
          <p:cNvPicPr>
            <a:picLocks noChangeAspect="1"/>
          </p:cNvPicPr>
          <p:nvPr/>
        </p:nvPicPr>
        <p:blipFill>
          <a:blip r:embed="rId3"/>
          <a:srcRect b="6421"/>
          <a:stretch>
            <a:fillRect/>
          </a:stretch>
        </p:blipFill>
        <p:spPr>
          <a:xfrm>
            <a:off x="497072" y="0"/>
            <a:ext cx="1626499" cy="229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d83e7bd3b99171cf28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570" y="-1905"/>
            <a:ext cx="2624455" cy="2292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Subtitle 2"/>
          <p:cNvSpPr>
            <a:spLocks noGrp="1"/>
          </p:cNvSpPr>
          <p:nvPr/>
        </p:nvSpPr>
        <p:spPr>
          <a:xfrm>
            <a:off x="3827780" y="2283460"/>
            <a:ext cx="1545590" cy="2774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DM Sans"/>
              <a:buNone/>
              <a:defRPr sz="1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sz="1200" b="1" dirty="0" err="1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Nguyễn Đức Phát</a:t>
            </a:r>
            <a:endParaRPr lang="en-US" sz="1200" b="1" dirty="0" err="1">
              <a:solidFill>
                <a:schemeClr val="l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ubtitle 2"/>
          <p:cNvSpPr>
            <a:spLocks noGrp="1"/>
          </p:cNvSpPr>
          <p:nvPr/>
        </p:nvSpPr>
        <p:spPr>
          <a:xfrm>
            <a:off x="7027545" y="2292350"/>
            <a:ext cx="1608455" cy="3790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DM Sans"/>
              <a:buNone/>
              <a:defRPr sz="1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/>
            <a:r>
              <a:rPr lang="en-GB" sz="1200" b="1" dirty="0" smtClean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Lãnh Quốc Khánh</a:t>
            </a:r>
            <a:endParaRPr lang="en-US" sz="1200" b="1" dirty="0" err="1">
              <a:solidFill>
                <a:schemeClr val="l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328aa8c74c8584dbdd94"/>
          <p:cNvPicPr>
            <a:picLocks noChangeAspect="1"/>
          </p:cNvPicPr>
          <p:nvPr/>
        </p:nvPicPr>
        <p:blipFill>
          <a:blip r:embed="rId5"/>
          <a:srcRect l="23378" t="16288" r="23329" b="44339"/>
          <a:stretch>
            <a:fillRect/>
          </a:stretch>
        </p:blipFill>
        <p:spPr>
          <a:xfrm>
            <a:off x="165298" y="2633345"/>
            <a:ext cx="2290046" cy="2290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Subtitle 2"/>
          <p:cNvSpPr>
            <a:spLocks noGrp="1"/>
          </p:cNvSpPr>
          <p:nvPr/>
        </p:nvSpPr>
        <p:spPr>
          <a:xfrm>
            <a:off x="340360" y="4851400"/>
            <a:ext cx="1706880" cy="3803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DM Sans"/>
              <a:buNone/>
              <a:defRPr sz="1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sz="1200" b="1" dirty="0" err="1" smtClean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Lê Văn Hiếu Dũng</a:t>
            </a:r>
            <a:endParaRPr lang="en-US" sz="1200"/>
          </a:p>
        </p:txBody>
      </p:sp>
      <p:pic>
        <p:nvPicPr>
          <p:cNvPr id="12" name="Picture 11" descr="b09f80bf9cf254ac0de3"/>
          <p:cNvPicPr>
            <a:picLocks noChangeAspect="1"/>
          </p:cNvPicPr>
          <p:nvPr/>
        </p:nvPicPr>
        <p:blipFill>
          <a:blip r:embed="rId6"/>
          <a:srcRect l="40485" t="39904" r="43976" b="43433"/>
          <a:stretch>
            <a:fillRect/>
          </a:stretch>
        </p:blipFill>
        <p:spPr>
          <a:xfrm>
            <a:off x="3559492" y="2633344"/>
            <a:ext cx="2086610" cy="2290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Subtitle 2"/>
          <p:cNvSpPr>
            <a:spLocks noGrp="1"/>
          </p:cNvSpPr>
          <p:nvPr/>
        </p:nvSpPr>
        <p:spPr>
          <a:xfrm>
            <a:off x="3939222" y="4851399"/>
            <a:ext cx="1706880" cy="3803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DM Sans"/>
              <a:buNone/>
              <a:defRPr sz="1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sz="1200" b="1" dirty="0" err="1" smtClean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Trần</a:t>
            </a:r>
            <a:r>
              <a:rPr lang="en-US" sz="1200" b="1" dirty="0" smtClean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200" b="1" dirty="0" err="1" smtClean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Văn</a:t>
            </a:r>
            <a:r>
              <a:rPr lang="en-US" sz="1200" b="1" dirty="0" smtClean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200" b="1" dirty="0" err="1" smtClean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Thành</a:t>
            </a:r>
            <a:endParaRPr lang="en-US" sz="1200" dirty="0"/>
          </a:p>
        </p:txBody>
      </p:sp>
      <p:pic>
        <p:nvPicPr>
          <p:cNvPr id="2" name="Picture 1" descr="73c023d3a59f6dc1348e (1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1706" y="-1905"/>
            <a:ext cx="1705852" cy="2285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Subtitle 2"/>
          <p:cNvSpPr>
            <a:spLocks noGrp="1"/>
          </p:cNvSpPr>
          <p:nvPr/>
        </p:nvSpPr>
        <p:spPr>
          <a:xfrm>
            <a:off x="6929120" y="4864097"/>
            <a:ext cx="1706880" cy="3803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DM Sans"/>
              <a:buNone/>
              <a:defRPr sz="1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Font typeface="DM Sans"/>
              <a:buNone/>
              <a:defRPr sz="2800" b="0" i="0" u="none" strike="noStrike" cap="none">
                <a:solidFill>
                  <a:srgbClr val="1F1C5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sz="1200" b="1" dirty="0" err="1" smtClean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Nguyễn</a:t>
            </a:r>
            <a:r>
              <a:rPr lang="en-US" sz="1200" b="1" dirty="0" smtClean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Minh </a:t>
            </a:r>
            <a:r>
              <a:rPr lang="en-US" sz="1200" b="1" dirty="0" err="1" smtClean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Tuấn</a:t>
            </a:r>
            <a:endParaRPr lang="en-US" sz="1200" b="1" dirty="0" smtClean="0">
              <a:solidFill>
                <a:schemeClr val="lt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endParaRPr lang="en-US" sz="1200" dirty="0"/>
          </a:p>
        </p:txBody>
      </p:sp>
      <p:pic>
        <p:nvPicPr>
          <p:cNvPr id="1026" name="Picture 2" descr="C:\Users\ADMIN\Downloads\2e37ffe24bac83f2dabd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23" y="2633345"/>
            <a:ext cx="1407436" cy="2290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37"/>
          <p:cNvSpPr txBox="1">
            <a:spLocks noGrp="1"/>
          </p:cNvSpPr>
          <p:nvPr>
            <p:ph type="title"/>
          </p:nvPr>
        </p:nvSpPr>
        <p:spPr>
          <a:xfrm>
            <a:off x="653530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1136695"/>
            <a:ext cx="8020050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37"/>
          <p:cNvSpPr txBox="1">
            <a:spLocks noGrp="1"/>
          </p:cNvSpPr>
          <p:nvPr>
            <p:ph type="title"/>
          </p:nvPr>
        </p:nvSpPr>
        <p:spPr>
          <a:xfrm>
            <a:off x="653530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857250"/>
            <a:ext cx="817245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38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UML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17" name="Google Shape;917;p38"/>
          <p:cNvGrpSpPr/>
          <p:nvPr/>
        </p:nvGrpSpPr>
        <p:grpSpPr>
          <a:xfrm>
            <a:off x="258326" y="1505470"/>
            <a:ext cx="3213920" cy="3223214"/>
            <a:chOff x="1251950" y="238125"/>
            <a:chExt cx="5082775" cy="5238050"/>
          </a:xfrm>
        </p:grpSpPr>
        <p:sp>
          <p:nvSpPr>
            <p:cNvPr id="918" name="Google Shape;918;p38"/>
            <p:cNvSpPr/>
            <p:nvPr/>
          </p:nvSpPr>
          <p:spPr>
            <a:xfrm>
              <a:off x="1251950" y="962350"/>
              <a:ext cx="5082775" cy="3929850"/>
            </a:xfrm>
            <a:custGeom>
              <a:avLst/>
              <a:gdLst/>
              <a:ahLst/>
              <a:cxnLst/>
              <a:rect l="l" t="t" r="r" b="b"/>
              <a:pathLst>
                <a:path w="203311" h="157194" extrusionOk="0">
                  <a:moveTo>
                    <a:pt x="100885" y="1"/>
                  </a:moveTo>
                  <a:cubicBezTo>
                    <a:pt x="92874" y="1"/>
                    <a:pt x="84783" y="1283"/>
                    <a:pt x="76806" y="4068"/>
                  </a:cubicBezTo>
                  <a:cubicBezTo>
                    <a:pt x="49058" y="13751"/>
                    <a:pt x="26114" y="37738"/>
                    <a:pt x="13638" y="64467"/>
                  </a:cubicBezTo>
                  <a:cubicBezTo>
                    <a:pt x="4861" y="83276"/>
                    <a:pt x="0" y="107645"/>
                    <a:pt x="5342" y="128126"/>
                  </a:cubicBezTo>
                  <a:cubicBezTo>
                    <a:pt x="9982" y="145910"/>
                    <a:pt x="24797" y="153812"/>
                    <a:pt x="41740" y="155082"/>
                  </a:cubicBezTo>
                  <a:cubicBezTo>
                    <a:pt x="48780" y="155610"/>
                    <a:pt x="55827" y="155798"/>
                    <a:pt x="62878" y="155798"/>
                  </a:cubicBezTo>
                  <a:cubicBezTo>
                    <a:pt x="80424" y="155798"/>
                    <a:pt x="97992" y="154632"/>
                    <a:pt x="115534" y="154632"/>
                  </a:cubicBezTo>
                  <a:cubicBezTo>
                    <a:pt x="117772" y="154632"/>
                    <a:pt x="120009" y="154651"/>
                    <a:pt x="122246" y="154694"/>
                  </a:cubicBezTo>
                  <a:cubicBezTo>
                    <a:pt x="132898" y="154898"/>
                    <a:pt x="146681" y="157193"/>
                    <a:pt x="159730" y="157193"/>
                  </a:cubicBezTo>
                  <a:cubicBezTo>
                    <a:pt x="169995" y="157193"/>
                    <a:pt x="179806" y="155773"/>
                    <a:pt x="187279" y="150796"/>
                  </a:cubicBezTo>
                  <a:cubicBezTo>
                    <a:pt x="203310" y="140121"/>
                    <a:pt x="202308" y="116877"/>
                    <a:pt x="200551" y="99803"/>
                  </a:cubicBezTo>
                  <a:cubicBezTo>
                    <a:pt x="197934" y="74371"/>
                    <a:pt x="185913" y="50155"/>
                    <a:pt x="168784" y="31885"/>
                  </a:cubicBezTo>
                  <a:cubicBezTo>
                    <a:pt x="151059" y="12980"/>
                    <a:pt x="126371" y="1"/>
                    <a:pt x="100885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8"/>
            <p:cNvSpPr/>
            <p:nvPr/>
          </p:nvSpPr>
          <p:spPr>
            <a:xfrm>
              <a:off x="1528800" y="3002450"/>
              <a:ext cx="528750" cy="818750"/>
            </a:xfrm>
            <a:custGeom>
              <a:avLst/>
              <a:gdLst/>
              <a:ahLst/>
              <a:cxnLst/>
              <a:rect l="l" t="t" r="r" b="b"/>
              <a:pathLst>
                <a:path w="21150" h="32750" extrusionOk="0">
                  <a:moveTo>
                    <a:pt x="10575" y="732"/>
                  </a:moveTo>
                  <a:lnTo>
                    <a:pt x="20195" y="12842"/>
                  </a:lnTo>
                  <a:lnTo>
                    <a:pt x="16789" y="12842"/>
                  </a:lnTo>
                  <a:cubicBezTo>
                    <a:pt x="16788" y="12842"/>
                    <a:pt x="16788" y="12842"/>
                    <a:pt x="16787" y="12842"/>
                  </a:cubicBezTo>
                  <a:cubicBezTo>
                    <a:pt x="16631" y="12842"/>
                    <a:pt x="16505" y="12969"/>
                    <a:pt x="16506" y="13125"/>
                  </a:cubicBezTo>
                  <a:lnTo>
                    <a:pt x="16506" y="32184"/>
                  </a:lnTo>
                  <a:lnTo>
                    <a:pt x="4643" y="32184"/>
                  </a:lnTo>
                  <a:lnTo>
                    <a:pt x="4644" y="13124"/>
                  </a:lnTo>
                  <a:cubicBezTo>
                    <a:pt x="4644" y="12968"/>
                    <a:pt x="4517" y="12841"/>
                    <a:pt x="4361" y="12841"/>
                  </a:cubicBezTo>
                  <a:lnTo>
                    <a:pt x="955" y="12841"/>
                  </a:lnTo>
                  <a:lnTo>
                    <a:pt x="10575" y="732"/>
                  </a:lnTo>
                  <a:close/>
                  <a:moveTo>
                    <a:pt x="10575" y="0"/>
                  </a:moveTo>
                  <a:cubicBezTo>
                    <a:pt x="10491" y="0"/>
                    <a:pt x="10407" y="34"/>
                    <a:pt x="10354" y="102"/>
                  </a:cubicBezTo>
                  <a:lnTo>
                    <a:pt x="148" y="12949"/>
                  </a:lnTo>
                  <a:cubicBezTo>
                    <a:pt x="0" y="13135"/>
                    <a:pt x="133" y="13408"/>
                    <a:pt x="370" y="13408"/>
                  </a:cubicBezTo>
                  <a:lnTo>
                    <a:pt x="4078" y="13408"/>
                  </a:lnTo>
                  <a:lnTo>
                    <a:pt x="4078" y="32467"/>
                  </a:lnTo>
                  <a:cubicBezTo>
                    <a:pt x="4078" y="32623"/>
                    <a:pt x="4205" y="32750"/>
                    <a:pt x="4361" y="32750"/>
                  </a:cubicBezTo>
                  <a:lnTo>
                    <a:pt x="16789" y="32750"/>
                  </a:lnTo>
                  <a:cubicBezTo>
                    <a:pt x="16790" y="32750"/>
                    <a:pt x="16790" y="32750"/>
                    <a:pt x="16791" y="32750"/>
                  </a:cubicBezTo>
                  <a:cubicBezTo>
                    <a:pt x="16947" y="32750"/>
                    <a:pt x="17072" y="32623"/>
                    <a:pt x="17072" y="32467"/>
                  </a:cubicBezTo>
                  <a:lnTo>
                    <a:pt x="17072" y="13408"/>
                  </a:lnTo>
                  <a:lnTo>
                    <a:pt x="20781" y="13408"/>
                  </a:lnTo>
                  <a:cubicBezTo>
                    <a:pt x="21017" y="13408"/>
                    <a:pt x="21149" y="13135"/>
                    <a:pt x="21003" y="12949"/>
                  </a:cubicBezTo>
                  <a:lnTo>
                    <a:pt x="10796" y="102"/>
                  </a:lnTo>
                  <a:cubicBezTo>
                    <a:pt x="10743" y="34"/>
                    <a:pt x="10659" y="0"/>
                    <a:pt x="105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8"/>
            <p:cNvSpPr/>
            <p:nvPr/>
          </p:nvSpPr>
          <p:spPr>
            <a:xfrm>
              <a:off x="4651250" y="3002450"/>
              <a:ext cx="528750" cy="818750"/>
            </a:xfrm>
            <a:custGeom>
              <a:avLst/>
              <a:gdLst/>
              <a:ahLst/>
              <a:cxnLst/>
              <a:rect l="l" t="t" r="r" b="b"/>
              <a:pathLst>
                <a:path w="21150" h="32750" extrusionOk="0">
                  <a:moveTo>
                    <a:pt x="10575" y="732"/>
                  </a:moveTo>
                  <a:lnTo>
                    <a:pt x="20195" y="12842"/>
                  </a:lnTo>
                  <a:lnTo>
                    <a:pt x="16788" y="12842"/>
                  </a:lnTo>
                  <a:cubicBezTo>
                    <a:pt x="16788" y="12842"/>
                    <a:pt x="16787" y="12842"/>
                    <a:pt x="16786" y="12842"/>
                  </a:cubicBezTo>
                  <a:cubicBezTo>
                    <a:pt x="16631" y="12842"/>
                    <a:pt x="16506" y="12969"/>
                    <a:pt x="16506" y="13125"/>
                  </a:cubicBezTo>
                  <a:lnTo>
                    <a:pt x="16506" y="32184"/>
                  </a:lnTo>
                  <a:lnTo>
                    <a:pt x="4644" y="32184"/>
                  </a:lnTo>
                  <a:lnTo>
                    <a:pt x="4645" y="13125"/>
                  </a:lnTo>
                  <a:cubicBezTo>
                    <a:pt x="4645" y="12969"/>
                    <a:pt x="4519" y="12842"/>
                    <a:pt x="4364" y="12842"/>
                  </a:cubicBezTo>
                  <a:cubicBezTo>
                    <a:pt x="4363" y="12842"/>
                    <a:pt x="4363" y="12842"/>
                    <a:pt x="4362" y="12842"/>
                  </a:cubicBezTo>
                  <a:lnTo>
                    <a:pt x="956" y="12842"/>
                  </a:lnTo>
                  <a:lnTo>
                    <a:pt x="10575" y="732"/>
                  </a:lnTo>
                  <a:close/>
                  <a:moveTo>
                    <a:pt x="10575" y="0"/>
                  </a:moveTo>
                  <a:cubicBezTo>
                    <a:pt x="10491" y="0"/>
                    <a:pt x="10407" y="34"/>
                    <a:pt x="10353" y="102"/>
                  </a:cubicBezTo>
                  <a:lnTo>
                    <a:pt x="147" y="12949"/>
                  </a:lnTo>
                  <a:cubicBezTo>
                    <a:pt x="1" y="13135"/>
                    <a:pt x="132" y="13408"/>
                    <a:pt x="369" y="13408"/>
                  </a:cubicBezTo>
                  <a:lnTo>
                    <a:pt x="4078" y="13408"/>
                  </a:lnTo>
                  <a:lnTo>
                    <a:pt x="4078" y="32467"/>
                  </a:lnTo>
                  <a:cubicBezTo>
                    <a:pt x="4078" y="32623"/>
                    <a:pt x="4205" y="32750"/>
                    <a:pt x="4361" y="32750"/>
                  </a:cubicBezTo>
                  <a:lnTo>
                    <a:pt x="16788" y="32750"/>
                  </a:lnTo>
                  <a:cubicBezTo>
                    <a:pt x="16789" y="32750"/>
                    <a:pt x="16790" y="32750"/>
                    <a:pt x="16790" y="32750"/>
                  </a:cubicBezTo>
                  <a:cubicBezTo>
                    <a:pt x="16946" y="32750"/>
                    <a:pt x="17072" y="32623"/>
                    <a:pt x="17072" y="32467"/>
                  </a:cubicBezTo>
                  <a:lnTo>
                    <a:pt x="17072" y="13408"/>
                  </a:lnTo>
                  <a:lnTo>
                    <a:pt x="20780" y="13408"/>
                  </a:lnTo>
                  <a:cubicBezTo>
                    <a:pt x="21017" y="13408"/>
                    <a:pt x="21150" y="13135"/>
                    <a:pt x="21002" y="12949"/>
                  </a:cubicBezTo>
                  <a:lnTo>
                    <a:pt x="10796" y="102"/>
                  </a:lnTo>
                  <a:cubicBezTo>
                    <a:pt x="10743" y="34"/>
                    <a:pt x="10659" y="0"/>
                    <a:pt x="105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8"/>
            <p:cNvSpPr/>
            <p:nvPr/>
          </p:nvSpPr>
          <p:spPr>
            <a:xfrm>
              <a:off x="5439125" y="3793550"/>
              <a:ext cx="528725" cy="818775"/>
            </a:xfrm>
            <a:custGeom>
              <a:avLst/>
              <a:gdLst/>
              <a:ahLst/>
              <a:cxnLst/>
              <a:rect l="l" t="t" r="r" b="b"/>
              <a:pathLst>
                <a:path w="21149" h="32751" extrusionOk="0">
                  <a:moveTo>
                    <a:pt x="10574" y="733"/>
                  </a:moveTo>
                  <a:lnTo>
                    <a:pt x="20193" y="12843"/>
                  </a:lnTo>
                  <a:lnTo>
                    <a:pt x="16788" y="12843"/>
                  </a:lnTo>
                  <a:cubicBezTo>
                    <a:pt x="16632" y="12843"/>
                    <a:pt x="16505" y="12969"/>
                    <a:pt x="16505" y="13125"/>
                  </a:cubicBezTo>
                  <a:lnTo>
                    <a:pt x="16505" y="32185"/>
                  </a:lnTo>
                  <a:lnTo>
                    <a:pt x="4642" y="32185"/>
                  </a:lnTo>
                  <a:lnTo>
                    <a:pt x="4643" y="13125"/>
                  </a:lnTo>
                  <a:cubicBezTo>
                    <a:pt x="4643" y="12969"/>
                    <a:pt x="4517" y="12843"/>
                    <a:pt x="4361" y="12843"/>
                  </a:cubicBezTo>
                  <a:lnTo>
                    <a:pt x="955" y="12843"/>
                  </a:lnTo>
                  <a:lnTo>
                    <a:pt x="10574" y="733"/>
                  </a:lnTo>
                  <a:close/>
                  <a:moveTo>
                    <a:pt x="10575" y="0"/>
                  </a:moveTo>
                  <a:cubicBezTo>
                    <a:pt x="10491" y="0"/>
                    <a:pt x="10407" y="34"/>
                    <a:pt x="10354" y="102"/>
                  </a:cubicBezTo>
                  <a:lnTo>
                    <a:pt x="147" y="12949"/>
                  </a:lnTo>
                  <a:cubicBezTo>
                    <a:pt x="0" y="13135"/>
                    <a:pt x="132" y="13408"/>
                    <a:pt x="369" y="13408"/>
                  </a:cubicBezTo>
                  <a:lnTo>
                    <a:pt x="4078" y="13408"/>
                  </a:lnTo>
                  <a:lnTo>
                    <a:pt x="4078" y="32467"/>
                  </a:lnTo>
                  <a:cubicBezTo>
                    <a:pt x="4077" y="32624"/>
                    <a:pt x="4204" y="32751"/>
                    <a:pt x="4361" y="32751"/>
                  </a:cubicBezTo>
                  <a:lnTo>
                    <a:pt x="16788" y="32751"/>
                  </a:lnTo>
                  <a:cubicBezTo>
                    <a:pt x="16945" y="32751"/>
                    <a:pt x="17072" y="32624"/>
                    <a:pt x="17072" y="32467"/>
                  </a:cubicBezTo>
                  <a:lnTo>
                    <a:pt x="17072" y="13408"/>
                  </a:lnTo>
                  <a:lnTo>
                    <a:pt x="20780" y="13408"/>
                  </a:lnTo>
                  <a:cubicBezTo>
                    <a:pt x="21017" y="13408"/>
                    <a:pt x="21149" y="13135"/>
                    <a:pt x="21002" y="12949"/>
                  </a:cubicBezTo>
                  <a:lnTo>
                    <a:pt x="10796" y="102"/>
                  </a:lnTo>
                  <a:cubicBezTo>
                    <a:pt x="10743" y="34"/>
                    <a:pt x="10659" y="0"/>
                    <a:pt x="105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8"/>
            <p:cNvSpPr/>
            <p:nvPr/>
          </p:nvSpPr>
          <p:spPr>
            <a:xfrm>
              <a:off x="5115950" y="1945750"/>
              <a:ext cx="528725" cy="818800"/>
            </a:xfrm>
            <a:custGeom>
              <a:avLst/>
              <a:gdLst/>
              <a:ahLst/>
              <a:cxnLst/>
              <a:rect l="l" t="t" r="r" b="b"/>
              <a:pathLst>
                <a:path w="21149" h="32752" extrusionOk="0">
                  <a:moveTo>
                    <a:pt x="10574" y="732"/>
                  </a:moveTo>
                  <a:lnTo>
                    <a:pt x="20194" y="12843"/>
                  </a:lnTo>
                  <a:lnTo>
                    <a:pt x="16788" y="12843"/>
                  </a:lnTo>
                  <a:cubicBezTo>
                    <a:pt x="16631" y="12843"/>
                    <a:pt x="16505" y="12969"/>
                    <a:pt x="16505" y="13126"/>
                  </a:cubicBezTo>
                  <a:lnTo>
                    <a:pt x="16505" y="32185"/>
                  </a:lnTo>
                  <a:lnTo>
                    <a:pt x="4643" y="32185"/>
                  </a:lnTo>
                  <a:lnTo>
                    <a:pt x="4643" y="13126"/>
                  </a:lnTo>
                  <a:cubicBezTo>
                    <a:pt x="4643" y="12969"/>
                    <a:pt x="4517" y="12843"/>
                    <a:pt x="4361" y="12843"/>
                  </a:cubicBezTo>
                  <a:lnTo>
                    <a:pt x="955" y="12843"/>
                  </a:lnTo>
                  <a:lnTo>
                    <a:pt x="10574" y="732"/>
                  </a:lnTo>
                  <a:close/>
                  <a:moveTo>
                    <a:pt x="10574" y="1"/>
                  </a:moveTo>
                  <a:cubicBezTo>
                    <a:pt x="10490" y="1"/>
                    <a:pt x="10406" y="34"/>
                    <a:pt x="10353" y="102"/>
                  </a:cubicBezTo>
                  <a:lnTo>
                    <a:pt x="147" y="12950"/>
                  </a:lnTo>
                  <a:cubicBezTo>
                    <a:pt x="0" y="13135"/>
                    <a:pt x="132" y="13408"/>
                    <a:pt x="369" y="13408"/>
                  </a:cubicBezTo>
                  <a:lnTo>
                    <a:pt x="4077" y="13408"/>
                  </a:lnTo>
                  <a:lnTo>
                    <a:pt x="4077" y="32468"/>
                  </a:lnTo>
                  <a:cubicBezTo>
                    <a:pt x="4077" y="32624"/>
                    <a:pt x="4204" y="32751"/>
                    <a:pt x="4361" y="32751"/>
                  </a:cubicBezTo>
                  <a:lnTo>
                    <a:pt x="16789" y="32751"/>
                  </a:lnTo>
                  <a:cubicBezTo>
                    <a:pt x="16944" y="32751"/>
                    <a:pt x="17072" y="32624"/>
                    <a:pt x="17072" y="32468"/>
                  </a:cubicBezTo>
                  <a:lnTo>
                    <a:pt x="17072" y="13408"/>
                  </a:lnTo>
                  <a:lnTo>
                    <a:pt x="20780" y="13408"/>
                  </a:lnTo>
                  <a:cubicBezTo>
                    <a:pt x="21017" y="13408"/>
                    <a:pt x="21148" y="13135"/>
                    <a:pt x="21002" y="12950"/>
                  </a:cubicBezTo>
                  <a:lnTo>
                    <a:pt x="10796" y="102"/>
                  </a:lnTo>
                  <a:cubicBezTo>
                    <a:pt x="10742" y="34"/>
                    <a:pt x="10658" y="1"/>
                    <a:pt x="10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8"/>
            <p:cNvSpPr/>
            <p:nvPr/>
          </p:nvSpPr>
          <p:spPr>
            <a:xfrm>
              <a:off x="2177650" y="2001375"/>
              <a:ext cx="528725" cy="818775"/>
            </a:xfrm>
            <a:custGeom>
              <a:avLst/>
              <a:gdLst/>
              <a:ahLst/>
              <a:cxnLst/>
              <a:rect l="l" t="t" r="r" b="b"/>
              <a:pathLst>
                <a:path w="21149" h="32751" extrusionOk="0">
                  <a:moveTo>
                    <a:pt x="10575" y="732"/>
                  </a:moveTo>
                  <a:lnTo>
                    <a:pt x="20195" y="12842"/>
                  </a:lnTo>
                  <a:lnTo>
                    <a:pt x="16788" y="12842"/>
                  </a:lnTo>
                  <a:cubicBezTo>
                    <a:pt x="16632" y="12842"/>
                    <a:pt x="16506" y="12969"/>
                    <a:pt x="16506" y="13125"/>
                  </a:cubicBezTo>
                  <a:lnTo>
                    <a:pt x="16506" y="32185"/>
                  </a:lnTo>
                  <a:lnTo>
                    <a:pt x="4643" y="32185"/>
                  </a:lnTo>
                  <a:lnTo>
                    <a:pt x="4644" y="13125"/>
                  </a:lnTo>
                  <a:cubicBezTo>
                    <a:pt x="4644" y="12969"/>
                    <a:pt x="4516" y="12842"/>
                    <a:pt x="4361" y="12842"/>
                  </a:cubicBezTo>
                  <a:lnTo>
                    <a:pt x="954" y="12842"/>
                  </a:lnTo>
                  <a:lnTo>
                    <a:pt x="10575" y="732"/>
                  </a:lnTo>
                  <a:close/>
                  <a:moveTo>
                    <a:pt x="10575" y="0"/>
                  </a:moveTo>
                  <a:cubicBezTo>
                    <a:pt x="10491" y="0"/>
                    <a:pt x="10407" y="34"/>
                    <a:pt x="10353" y="101"/>
                  </a:cubicBezTo>
                  <a:lnTo>
                    <a:pt x="147" y="12949"/>
                  </a:lnTo>
                  <a:cubicBezTo>
                    <a:pt x="1" y="13134"/>
                    <a:pt x="132" y="13408"/>
                    <a:pt x="369" y="13408"/>
                  </a:cubicBezTo>
                  <a:lnTo>
                    <a:pt x="4077" y="13408"/>
                  </a:lnTo>
                  <a:lnTo>
                    <a:pt x="4077" y="32467"/>
                  </a:lnTo>
                  <a:cubicBezTo>
                    <a:pt x="4077" y="32624"/>
                    <a:pt x="4205" y="32750"/>
                    <a:pt x="4361" y="32750"/>
                  </a:cubicBezTo>
                  <a:lnTo>
                    <a:pt x="16788" y="32750"/>
                  </a:lnTo>
                  <a:cubicBezTo>
                    <a:pt x="16945" y="32750"/>
                    <a:pt x="17072" y="32624"/>
                    <a:pt x="17072" y="32467"/>
                  </a:cubicBezTo>
                  <a:lnTo>
                    <a:pt x="17072" y="13408"/>
                  </a:lnTo>
                  <a:lnTo>
                    <a:pt x="20780" y="13408"/>
                  </a:lnTo>
                  <a:cubicBezTo>
                    <a:pt x="21017" y="13408"/>
                    <a:pt x="21149" y="13134"/>
                    <a:pt x="21002" y="12949"/>
                  </a:cubicBezTo>
                  <a:lnTo>
                    <a:pt x="10796" y="101"/>
                  </a:lnTo>
                  <a:cubicBezTo>
                    <a:pt x="10743" y="34"/>
                    <a:pt x="10659" y="0"/>
                    <a:pt x="105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8"/>
            <p:cNvSpPr/>
            <p:nvPr/>
          </p:nvSpPr>
          <p:spPr>
            <a:xfrm>
              <a:off x="2672475" y="3793550"/>
              <a:ext cx="528750" cy="818775"/>
            </a:xfrm>
            <a:custGeom>
              <a:avLst/>
              <a:gdLst/>
              <a:ahLst/>
              <a:cxnLst/>
              <a:rect l="l" t="t" r="r" b="b"/>
              <a:pathLst>
                <a:path w="21150" h="32751" extrusionOk="0">
                  <a:moveTo>
                    <a:pt x="10575" y="733"/>
                  </a:moveTo>
                  <a:lnTo>
                    <a:pt x="20194" y="12843"/>
                  </a:lnTo>
                  <a:lnTo>
                    <a:pt x="16788" y="12843"/>
                  </a:lnTo>
                  <a:cubicBezTo>
                    <a:pt x="16632" y="12843"/>
                    <a:pt x="16506" y="12969"/>
                    <a:pt x="16506" y="13125"/>
                  </a:cubicBezTo>
                  <a:lnTo>
                    <a:pt x="16506" y="32186"/>
                  </a:lnTo>
                  <a:lnTo>
                    <a:pt x="4644" y="32186"/>
                  </a:lnTo>
                  <a:lnTo>
                    <a:pt x="4644" y="13125"/>
                  </a:lnTo>
                  <a:cubicBezTo>
                    <a:pt x="4644" y="12969"/>
                    <a:pt x="4517" y="12843"/>
                    <a:pt x="4361" y="12843"/>
                  </a:cubicBezTo>
                  <a:lnTo>
                    <a:pt x="955" y="12843"/>
                  </a:lnTo>
                  <a:lnTo>
                    <a:pt x="10575" y="733"/>
                  </a:lnTo>
                  <a:close/>
                  <a:moveTo>
                    <a:pt x="10575" y="0"/>
                  </a:moveTo>
                  <a:cubicBezTo>
                    <a:pt x="10491" y="0"/>
                    <a:pt x="10407" y="34"/>
                    <a:pt x="10354" y="102"/>
                  </a:cubicBezTo>
                  <a:lnTo>
                    <a:pt x="148" y="12949"/>
                  </a:lnTo>
                  <a:cubicBezTo>
                    <a:pt x="0" y="13135"/>
                    <a:pt x="133" y="13408"/>
                    <a:pt x="369" y="13408"/>
                  </a:cubicBezTo>
                  <a:lnTo>
                    <a:pt x="4078" y="13408"/>
                  </a:lnTo>
                  <a:lnTo>
                    <a:pt x="4078" y="32467"/>
                  </a:lnTo>
                  <a:cubicBezTo>
                    <a:pt x="4078" y="32624"/>
                    <a:pt x="4204" y="32751"/>
                    <a:pt x="4361" y="32751"/>
                  </a:cubicBezTo>
                  <a:lnTo>
                    <a:pt x="16788" y="32751"/>
                  </a:lnTo>
                  <a:cubicBezTo>
                    <a:pt x="16945" y="32751"/>
                    <a:pt x="17072" y="32624"/>
                    <a:pt x="17072" y="32467"/>
                  </a:cubicBezTo>
                  <a:lnTo>
                    <a:pt x="17072" y="13408"/>
                  </a:lnTo>
                  <a:lnTo>
                    <a:pt x="20781" y="13408"/>
                  </a:lnTo>
                  <a:cubicBezTo>
                    <a:pt x="21017" y="13408"/>
                    <a:pt x="21150" y="13135"/>
                    <a:pt x="21002" y="12949"/>
                  </a:cubicBezTo>
                  <a:lnTo>
                    <a:pt x="10796" y="102"/>
                  </a:lnTo>
                  <a:cubicBezTo>
                    <a:pt x="10743" y="34"/>
                    <a:pt x="10659" y="0"/>
                    <a:pt x="105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8"/>
            <p:cNvSpPr/>
            <p:nvPr/>
          </p:nvSpPr>
          <p:spPr>
            <a:xfrm>
              <a:off x="2411300" y="5141625"/>
              <a:ext cx="2884375" cy="334550"/>
            </a:xfrm>
            <a:custGeom>
              <a:avLst/>
              <a:gdLst/>
              <a:ahLst/>
              <a:cxnLst/>
              <a:rect l="l" t="t" r="r" b="b"/>
              <a:pathLst>
                <a:path w="115375" h="13382" extrusionOk="0">
                  <a:moveTo>
                    <a:pt x="57688" y="0"/>
                  </a:moveTo>
                  <a:cubicBezTo>
                    <a:pt x="42388" y="0"/>
                    <a:pt x="27716" y="706"/>
                    <a:pt x="16897" y="1961"/>
                  </a:cubicBezTo>
                  <a:cubicBezTo>
                    <a:pt x="6078" y="3215"/>
                    <a:pt x="0" y="4917"/>
                    <a:pt x="0" y="6691"/>
                  </a:cubicBezTo>
                  <a:cubicBezTo>
                    <a:pt x="0" y="8466"/>
                    <a:pt x="6078" y="10168"/>
                    <a:pt x="16897" y="11422"/>
                  </a:cubicBezTo>
                  <a:cubicBezTo>
                    <a:pt x="27716" y="12677"/>
                    <a:pt x="42388" y="13382"/>
                    <a:pt x="57688" y="13382"/>
                  </a:cubicBezTo>
                  <a:cubicBezTo>
                    <a:pt x="72987" y="13382"/>
                    <a:pt x="87661" y="12677"/>
                    <a:pt x="98479" y="11422"/>
                  </a:cubicBezTo>
                  <a:cubicBezTo>
                    <a:pt x="109297" y="10168"/>
                    <a:pt x="115375" y="8466"/>
                    <a:pt x="115375" y="6691"/>
                  </a:cubicBezTo>
                  <a:cubicBezTo>
                    <a:pt x="115375" y="4917"/>
                    <a:pt x="109297" y="3215"/>
                    <a:pt x="98479" y="1961"/>
                  </a:cubicBezTo>
                  <a:cubicBezTo>
                    <a:pt x="87661" y="706"/>
                    <a:pt x="72987" y="0"/>
                    <a:pt x="57688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8"/>
            <p:cNvSpPr/>
            <p:nvPr/>
          </p:nvSpPr>
          <p:spPr>
            <a:xfrm>
              <a:off x="2235600" y="308825"/>
              <a:ext cx="2856850" cy="1662475"/>
            </a:xfrm>
            <a:custGeom>
              <a:avLst/>
              <a:gdLst/>
              <a:ahLst/>
              <a:cxnLst/>
              <a:rect l="l" t="t" r="r" b="b"/>
              <a:pathLst>
                <a:path w="114274" h="66499" extrusionOk="0">
                  <a:moveTo>
                    <a:pt x="42288" y="0"/>
                  </a:moveTo>
                  <a:cubicBezTo>
                    <a:pt x="26420" y="0"/>
                    <a:pt x="13558" y="12863"/>
                    <a:pt x="13558" y="28729"/>
                  </a:cubicBezTo>
                  <a:cubicBezTo>
                    <a:pt x="13558" y="29083"/>
                    <a:pt x="13571" y="29434"/>
                    <a:pt x="13586" y="29784"/>
                  </a:cubicBezTo>
                  <a:cubicBezTo>
                    <a:pt x="5746" y="32019"/>
                    <a:pt x="1" y="39220"/>
                    <a:pt x="1" y="47776"/>
                  </a:cubicBezTo>
                  <a:cubicBezTo>
                    <a:pt x="1" y="57237"/>
                    <a:pt x="7026" y="65038"/>
                    <a:pt x="16141" y="66299"/>
                  </a:cubicBezTo>
                  <a:lnTo>
                    <a:pt x="16141" y="66498"/>
                  </a:lnTo>
                  <a:lnTo>
                    <a:pt x="100715" y="66498"/>
                  </a:lnTo>
                  <a:cubicBezTo>
                    <a:pt x="108204" y="66498"/>
                    <a:pt x="114274" y="60428"/>
                    <a:pt x="114274" y="52940"/>
                  </a:cubicBezTo>
                  <a:cubicBezTo>
                    <a:pt x="114274" y="45762"/>
                    <a:pt x="108690" y="39901"/>
                    <a:pt x="101632" y="39428"/>
                  </a:cubicBezTo>
                  <a:cubicBezTo>
                    <a:pt x="101868" y="38157"/>
                    <a:pt x="102007" y="36849"/>
                    <a:pt x="102007" y="35509"/>
                  </a:cubicBezTo>
                  <a:cubicBezTo>
                    <a:pt x="102007" y="23742"/>
                    <a:pt x="92468" y="14203"/>
                    <a:pt x="80702" y="14203"/>
                  </a:cubicBezTo>
                  <a:cubicBezTo>
                    <a:pt x="76318" y="14203"/>
                    <a:pt x="72247" y="15530"/>
                    <a:pt x="68859" y="17800"/>
                  </a:cubicBezTo>
                  <a:cubicBezTo>
                    <a:pt x="64559" y="7355"/>
                    <a:pt x="54284" y="0"/>
                    <a:pt x="422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8"/>
            <p:cNvSpPr/>
            <p:nvPr/>
          </p:nvSpPr>
          <p:spPr>
            <a:xfrm>
              <a:off x="2228525" y="301750"/>
              <a:ext cx="2871000" cy="1676600"/>
            </a:xfrm>
            <a:custGeom>
              <a:avLst/>
              <a:gdLst/>
              <a:ahLst/>
              <a:cxnLst/>
              <a:rect l="l" t="t" r="r" b="b"/>
              <a:pathLst>
                <a:path w="114840" h="67064" extrusionOk="0">
                  <a:moveTo>
                    <a:pt x="42571" y="567"/>
                  </a:moveTo>
                  <a:cubicBezTo>
                    <a:pt x="54145" y="567"/>
                    <a:pt x="64472" y="7484"/>
                    <a:pt x="68881" y="18190"/>
                  </a:cubicBezTo>
                  <a:cubicBezTo>
                    <a:pt x="68914" y="18269"/>
                    <a:pt x="68979" y="18328"/>
                    <a:pt x="69061" y="18353"/>
                  </a:cubicBezTo>
                  <a:cubicBezTo>
                    <a:pt x="69087" y="18361"/>
                    <a:pt x="69114" y="18365"/>
                    <a:pt x="69142" y="18365"/>
                  </a:cubicBezTo>
                  <a:cubicBezTo>
                    <a:pt x="69197" y="18365"/>
                    <a:pt x="69252" y="18349"/>
                    <a:pt x="69300" y="18318"/>
                  </a:cubicBezTo>
                  <a:cubicBezTo>
                    <a:pt x="72765" y="15996"/>
                    <a:pt x="76805" y="14769"/>
                    <a:pt x="80985" y="14769"/>
                  </a:cubicBezTo>
                  <a:cubicBezTo>
                    <a:pt x="92576" y="14769"/>
                    <a:pt x="102007" y="24200"/>
                    <a:pt x="102007" y="35792"/>
                  </a:cubicBezTo>
                  <a:cubicBezTo>
                    <a:pt x="102007" y="37055"/>
                    <a:pt x="101885" y="38320"/>
                    <a:pt x="101636" y="39660"/>
                  </a:cubicBezTo>
                  <a:cubicBezTo>
                    <a:pt x="101605" y="39827"/>
                    <a:pt x="101727" y="39983"/>
                    <a:pt x="101895" y="39994"/>
                  </a:cubicBezTo>
                  <a:cubicBezTo>
                    <a:pt x="108837" y="40459"/>
                    <a:pt x="114274" y="46270"/>
                    <a:pt x="114274" y="53223"/>
                  </a:cubicBezTo>
                  <a:cubicBezTo>
                    <a:pt x="114274" y="60544"/>
                    <a:pt x="108318" y="66499"/>
                    <a:pt x="100998" y="66499"/>
                  </a:cubicBezTo>
                  <a:lnTo>
                    <a:pt x="16693" y="66499"/>
                  </a:lnTo>
                  <a:cubicBezTo>
                    <a:pt x="16661" y="66394"/>
                    <a:pt x="16571" y="66318"/>
                    <a:pt x="16463" y="66303"/>
                  </a:cubicBezTo>
                  <a:cubicBezTo>
                    <a:pt x="7400" y="65050"/>
                    <a:pt x="566" y="57206"/>
                    <a:pt x="566" y="48059"/>
                  </a:cubicBezTo>
                  <a:cubicBezTo>
                    <a:pt x="566" y="39872"/>
                    <a:pt x="6068" y="32586"/>
                    <a:pt x="13946" y="30339"/>
                  </a:cubicBezTo>
                  <a:cubicBezTo>
                    <a:pt x="14071" y="30304"/>
                    <a:pt x="14155" y="30187"/>
                    <a:pt x="14150" y="30057"/>
                  </a:cubicBezTo>
                  <a:lnTo>
                    <a:pt x="14147" y="29963"/>
                  </a:lnTo>
                  <a:cubicBezTo>
                    <a:pt x="14136" y="29648"/>
                    <a:pt x="14124" y="29332"/>
                    <a:pt x="14124" y="29013"/>
                  </a:cubicBezTo>
                  <a:cubicBezTo>
                    <a:pt x="14124" y="13328"/>
                    <a:pt x="26885" y="567"/>
                    <a:pt x="42571" y="567"/>
                  </a:cubicBezTo>
                  <a:close/>
                  <a:moveTo>
                    <a:pt x="42571" y="0"/>
                  </a:moveTo>
                  <a:cubicBezTo>
                    <a:pt x="26573" y="0"/>
                    <a:pt x="13558" y="13015"/>
                    <a:pt x="13558" y="29012"/>
                  </a:cubicBezTo>
                  <a:cubicBezTo>
                    <a:pt x="13558" y="29296"/>
                    <a:pt x="13566" y="29576"/>
                    <a:pt x="13577" y="29857"/>
                  </a:cubicBezTo>
                  <a:cubicBezTo>
                    <a:pt x="5571" y="32243"/>
                    <a:pt x="0" y="39694"/>
                    <a:pt x="0" y="48059"/>
                  </a:cubicBezTo>
                  <a:cubicBezTo>
                    <a:pt x="0" y="57406"/>
                    <a:pt x="6925" y="65431"/>
                    <a:pt x="16144" y="66828"/>
                  </a:cubicBezTo>
                  <a:cubicBezTo>
                    <a:pt x="16167" y="66964"/>
                    <a:pt x="16286" y="67064"/>
                    <a:pt x="16424" y="67064"/>
                  </a:cubicBezTo>
                  <a:lnTo>
                    <a:pt x="100998" y="67064"/>
                  </a:lnTo>
                  <a:cubicBezTo>
                    <a:pt x="108630" y="67064"/>
                    <a:pt x="114840" y="60856"/>
                    <a:pt x="114840" y="53223"/>
                  </a:cubicBezTo>
                  <a:cubicBezTo>
                    <a:pt x="114840" y="46078"/>
                    <a:pt x="109335" y="40091"/>
                    <a:pt x="102248" y="39454"/>
                  </a:cubicBezTo>
                  <a:cubicBezTo>
                    <a:pt x="102465" y="38205"/>
                    <a:pt x="102573" y="36975"/>
                    <a:pt x="102573" y="35791"/>
                  </a:cubicBezTo>
                  <a:cubicBezTo>
                    <a:pt x="102573" y="23888"/>
                    <a:pt x="92889" y="14204"/>
                    <a:pt x="80986" y="14204"/>
                  </a:cubicBezTo>
                  <a:cubicBezTo>
                    <a:pt x="76807" y="14204"/>
                    <a:pt x="72766" y="15397"/>
                    <a:pt x="69272" y="17659"/>
                  </a:cubicBezTo>
                  <a:cubicBezTo>
                    <a:pt x="64702" y="6921"/>
                    <a:pt x="54260" y="0"/>
                    <a:pt x="42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8"/>
            <p:cNvSpPr/>
            <p:nvPr/>
          </p:nvSpPr>
          <p:spPr>
            <a:xfrm>
              <a:off x="2235600" y="245175"/>
              <a:ext cx="2856850" cy="1662500"/>
            </a:xfrm>
            <a:custGeom>
              <a:avLst/>
              <a:gdLst/>
              <a:ahLst/>
              <a:cxnLst/>
              <a:rect l="l" t="t" r="r" b="b"/>
              <a:pathLst>
                <a:path w="114274" h="66500" extrusionOk="0">
                  <a:moveTo>
                    <a:pt x="42288" y="1"/>
                  </a:moveTo>
                  <a:cubicBezTo>
                    <a:pt x="26420" y="1"/>
                    <a:pt x="13558" y="12864"/>
                    <a:pt x="13558" y="28731"/>
                  </a:cubicBezTo>
                  <a:cubicBezTo>
                    <a:pt x="13558" y="29084"/>
                    <a:pt x="13571" y="29434"/>
                    <a:pt x="13586" y="29785"/>
                  </a:cubicBezTo>
                  <a:cubicBezTo>
                    <a:pt x="5746" y="32020"/>
                    <a:pt x="1" y="39220"/>
                    <a:pt x="1" y="47776"/>
                  </a:cubicBezTo>
                  <a:cubicBezTo>
                    <a:pt x="1" y="57239"/>
                    <a:pt x="7026" y="65040"/>
                    <a:pt x="16141" y="66301"/>
                  </a:cubicBezTo>
                  <a:lnTo>
                    <a:pt x="16141" y="66500"/>
                  </a:lnTo>
                  <a:lnTo>
                    <a:pt x="100715" y="66500"/>
                  </a:lnTo>
                  <a:cubicBezTo>
                    <a:pt x="108204" y="66500"/>
                    <a:pt x="114274" y="60430"/>
                    <a:pt x="114274" y="52941"/>
                  </a:cubicBezTo>
                  <a:cubicBezTo>
                    <a:pt x="114274" y="45762"/>
                    <a:pt x="108690" y="39903"/>
                    <a:pt x="101632" y="39430"/>
                  </a:cubicBezTo>
                  <a:cubicBezTo>
                    <a:pt x="101868" y="38157"/>
                    <a:pt x="102007" y="36851"/>
                    <a:pt x="102007" y="35510"/>
                  </a:cubicBezTo>
                  <a:cubicBezTo>
                    <a:pt x="102007" y="23743"/>
                    <a:pt x="92468" y="14205"/>
                    <a:pt x="80702" y="14205"/>
                  </a:cubicBezTo>
                  <a:cubicBezTo>
                    <a:pt x="76318" y="14205"/>
                    <a:pt x="72247" y="15531"/>
                    <a:pt x="68859" y="17800"/>
                  </a:cubicBezTo>
                  <a:cubicBezTo>
                    <a:pt x="64559" y="7355"/>
                    <a:pt x="54284" y="1"/>
                    <a:pt x="42288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8"/>
            <p:cNvSpPr/>
            <p:nvPr/>
          </p:nvSpPr>
          <p:spPr>
            <a:xfrm>
              <a:off x="2228525" y="238125"/>
              <a:ext cx="2871000" cy="1676625"/>
            </a:xfrm>
            <a:custGeom>
              <a:avLst/>
              <a:gdLst/>
              <a:ahLst/>
              <a:cxnLst/>
              <a:rect l="l" t="t" r="r" b="b"/>
              <a:pathLst>
                <a:path w="114840" h="67065" extrusionOk="0">
                  <a:moveTo>
                    <a:pt x="42571" y="565"/>
                  </a:moveTo>
                  <a:cubicBezTo>
                    <a:pt x="54145" y="565"/>
                    <a:pt x="64472" y="7484"/>
                    <a:pt x="68881" y="18190"/>
                  </a:cubicBezTo>
                  <a:cubicBezTo>
                    <a:pt x="68914" y="18269"/>
                    <a:pt x="68979" y="18329"/>
                    <a:pt x="69061" y="18353"/>
                  </a:cubicBezTo>
                  <a:cubicBezTo>
                    <a:pt x="69087" y="18361"/>
                    <a:pt x="69115" y="18365"/>
                    <a:pt x="69142" y="18365"/>
                  </a:cubicBezTo>
                  <a:cubicBezTo>
                    <a:pt x="69197" y="18365"/>
                    <a:pt x="69253" y="18349"/>
                    <a:pt x="69300" y="18318"/>
                  </a:cubicBezTo>
                  <a:cubicBezTo>
                    <a:pt x="72765" y="15995"/>
                    <a:pt x="76805" y="14770"/>
                    <a:pt x="80985" y="14770"/>
                  </a:cubicBezTo>
                  <a:cubicBezTo>
                    <a:pt x="92576" y="14770"/>
                    <a:pt x="102007" y="24200"/>
                    <a:pt x="102007" y="35792"/>
                  </a:cubicBezTo>
                  <a:cubicBezTo>
                    <a:pt x="102007" y="37055"/>
                    <a:pt x="101885" y="38320"/>
                    <a:pt x="101636" y="39660"/>
                  </a:cubicBezTo>
                  <a:cubicBezTo>
                    <a:pt x="101605" y="39826"/>
                    <a:pt x="101727" y="39983"/>
                    <a:pt x="101895" y="39994"/>
                  </a:cubicBezTo>
                  <a:cubicBezTo>
                    <a:pt x="108837" y="40459"/>
                    <a:pt x="114274" y="46269"/>
                    <a:pt x="114274" y="53223"/>
                  </a:cubicBezTo>
                  <a:cubicBezTo>
                    <a:pt x="114274" y="60543"/>
                    <a:pt x="108318" y="66498"/>
                    <a:pt x="100998" y="66498"/>
                  </a:cubicBezTo>
                  <a:lnTo>
                    <a:pt x="16693" y="66498"/>
                  </a:lnTo>
                  <a:cubicBezTo>
                    <a:pt x="16661" y="66394"/>
                    <a:pt x="16571" y="66318"/>
                    <a:pt x="16463" y="66302"/>
                  </a:cubicBezTo>
                  <a:cubicBezTo>
                    <a:pt x="7400" y="65049"/>
                    <a:pt x="566" y="57205"/>
                    <a:pt x="566" y="48058"/>
                  </a:cubicBezTo>
                  <a:cubicBezTo>
                    <a:pt x="566" y="39872"/>
                    <a:pt x="6068" y="32586"/>
                    <a:pt x="13946" y="30339"/>
                  </a:cubicBezTo>
                  <a:cubicBezTo>
                    <a:pt x="14071" y="30303"/>
                    <a:pt x="14155" y="30187"/>
                    <a:pt x="14150" y="30056"/>
                  </a:cubicBezTo>
                  <a:lnTo>
                    <a:pt x="14147" y="29963"/>
                  </a:lnTo>
                  <a:cubicBezTo>
                    <a:pt x="14136" y="29648"/>
                    <a:pt x="14124" y="29331"/>
                    <a:pt x="14124" y="29013"/>
                  </a:cubicBezTo>
                  <a:cubicBezTo>
                    <a:pt x="14124" y="13327"/>
                    <a:pt x="26885" y="565"/>
                    <a:pt x="42571" y="565"/>
                  </a:cubicBezTo>
                  <a:close/>
                  <a:moveTo>
                    <a:pt x="42571" y="0"/>
                  </a:moveTo>
                  <a:cubicBezTo>
                    <a:pt x="26574" y="0"/>
                    <a:pt x="13559" y="13015"/>
                    <a:pt x="13558" y="29013"/>
                  </a:cubicBezTo>
                  <a:cubicBezTo>
                    <a:pt x="13558" y="29296"/>
                    <a:pt x="13566" y="29576"/>
                    <a:pt x="13577" y="29857"/>
                  </a:cubicBezTo>
                  <a:cubicBezTo>
                    <a:pt x="5571" y="32242"/>
                    <a:pt x="0" y="39695"/>
                    <a:pt x="0" y="48058"/>
                  </a:cubicBezTo>
                  <a:cubicBezTo>
                    <a:pt x="0" y="57405"/>
                    <a:pt x="6925" y="65431"/>
                    <a:pt x="16144" y="66827"/>
                  </a:cubicBezTo>
                  <a:cubicBezTo>
                    <a:pt x="16167" y="66964"/>
                    <a:pt x="16286" y="67063"/>
                    <a:pt x="16424" y="67064"/>
                  </a:cubicBezTo>
                  <a:lnTo>
                    <a:pt x="100998" y="67064"/>
                  </a:lnTo>
                  <a:cubicBezTo>
                    <a:pt x="108630" y="67064"/>
                    <a:pt x="114840" y="60855"/>
                    <a:pt x="114840" y="53223"/>
                  </a:cubicBezTo>
                  <a:cubicBezTo>
                    <a:pt x="114840" y="46079"/>
                    <a:pt x="109335" y="40090"/>
                    <a:pt x="102248" y="39455"/>
                  </a:cubicBezTo>
                  <a:cubicBezTo>
                    <a:pt x="102465" y="38205"/>
                    <a:pt x="102573" y="36974"/>
                    <a:pt x="102573" y="35792"/>
                  </a:cubicBezTo>
                  <a:cubicBezTo>
                    <a:pt x="102573" y="23888"/>
                    <a:pt x="92889" y="14203"/>
                    <a:pt x="80986" y="14203"/>
                  </a:cubicBezTo>
                  <a:cubicBezTo>
                    <a:pt x="76807" y="14203"/>
                    <a:pt x="72766" y="15397"/>
                    <a:pt x="69272" y="17659"/>
                  </a:cubicBezTo>
                  <a:cubicBezTo>
                    <a:pt x="64703" y="6920"/>
                    <a:pt x="54260" y="0"/>
                    <a:pt x="42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8"/>
            <p:cNvSpPr/>
            <p:nvPr/>
          </p:nvSpPr>
          <p:spPr>
            <a:xfrm>
              <a:off x="3250625" y="3126275"/>
              <a:ext cx="877075" cy="523925"/>
            </a:xfrm>
            <a:custGeom>
              <a:avLst/>
              <a:gdLst/>
              <a:ahLst/>
              <a:cxnLst/>
              <a:rect l="l" t="t" r="r" b="b"/>
              <a:pathLst>
                <a:path w="35083" h="20957" extrusionOk="0">
                  <a:moveTo>
                    <a:pt x="31694" y="1"/>
                  </a:moveTo>
                  <a:lnTo>
                    <a:pt x="28134" y="1865"/>
                  </a:lnTo>
                  <a:cubicBezTo>
                    <a:pt x="28134" y="1865"/>
                    <a:pt x="24236" y="3559"/>
                    <a:pt x="21695" y="4916"/>
                  </a:cubicBezTo>
                  <a:cubicBezTo>
                    <a:pt x="19152" y="6271"/>
                    <a:pt x="6611" y="15931"/>
                    <a:pt x="6611" y="15931"/>
                  </a:cubicBezTo>
                  <a:lnTo>
                    <a:pt x="4069" y="16101"/>
                  </a:lnTo>
                  <a:lnTo>
                    <a:pt x="2543" y="17118"/>
                  </a:lnTo>
                  <a:cubicBezTo>
                    <a:pt x="2543" y="17118"/>
                    <a:pt x="1" y="17626"/>
                    <a:pt x="1" y="18134"/>
                  </a:cubicBezTo>
                  <a:cubicBezTo>
                    <a:pt x="1" y="18643"/>
                    <a:pt x="509" y="18812"/>
                    <a:pt x="1018" y="18812"/>
                  </a:cubicBezTo>
                  <a:cubicBezTo>
                    <a:pt x="1527" y="18812"/>
                    <a:pt x="3221" y="17965"/>
                    <a:pt x="3221" y="17965"/>
                  </a:cubicBezTo>
                  <a:lnTo>
                    <a:pt x="3221" y="17965"/>
                  </a:lnTo>
                  <a:cubicBezTo>
                    <a:pt x="3221" y="17965"/>
                    <a:pt x="1501" y="20488"/>
                    <a:pt x="2179" y="20488"/>
                  </a:cubicBezTo>
                  <a:cubicBezTo>
                    <a:pt x="2856" y="20488"/>
                    <a:pt x="5103" y="20957"/>
                    <a:pt x="5103" y="20957"/>
                  </a:cubicBezTo>
                  <a:cubicBezTo>
                    <a:pt x="5103" y="20957"/>
                    <a:pt x="7627" y="20507"/>
                    <a:pt x="8475" y="20507"/>
                  </a:cubicBezTo>
                  <a:cubicBezTo>
                    <a:pt x="9323" y="20507"/>
                    <a:pt x="11356" y="15931"/>
                    <a:pt x="11356" y="15931"/>
                  </a:cubicBezTo>
                  <a:cubicBezTo>
                    <a:pt x="11356" y="15931"/>
                    <a:pt x="25931" y="10169"/>
                    <a:pt x="27795" y="8813"/>
                  </a:cubicBezTo>
                  <a:cubicBezTo>
                    <a:pt x="29659" y="7457"/>
                    <a:pt x="35083" y="4068"/>
                    <a:pt x="35083" y="4068"/>
                  </a:cubicBezTo>
                  <a:lnTo>
                    <a:pt x="316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8"/>
            <p:cNvSpPr/>
            <p:nvPr/>
          </p:nvSpPr>
          <p:spPr>
            <a:xfrm>
              <a:off x="3243575" y="3119200"/>
              <a:ext cx="892300" cy="538075"/>
            </a:xfrm>
            <a:custGeom>
              <a:avLst/>
              <a:gdLst/>
              <a:ahLst/>
              <a:cxnLst/>
              <a:rect l="l" t="t" r="r" b="b"/>
              <a:pathLst>
                <a:path w="35692" h="21523" extrusionOk="0">
                  <a:moveTo>
                    <a:pt x="31904" y="640"/>
                  </a:moveTo>
                  <a:lnTo>
                    <a:pt x="34940" y="4284"/>
                  </a:lnTo>
                  <a:cubicBezTo>
                    <a:pt x="33812" y="4992"/>
                    <a:pt x="29520" y="7697"/>
                    <a:pt x="27911" y="8868"/>
                  </a:cubicBezTo>
                  <a:cubicBezTo>
                    <a:pt x="26096" y="10187"/>
                    <a:pt x="11679" y="15895"/>
                    <a:pt x="11534" y="15951"/>
                  </a:cubicBezTo>
                  <a:cubicBezTo>
                    <a:pt x="11464" y="15978"/>
                    <a:pt x="11409" y="16032"/>
                    <a:pt x="11380" y="16100"/>
                  </a:cubicBezTo>
                  <a:cubicBezTo>
                    <a:pt x="10344" y="18430"/>
                    <a:pt x="9141" y="20449"/>
                    <a:pt x="8757" y="20507"/>
                  </a:cubicBezTo>
                  <a:cubicBezTo>
                    <a:pt x="7954" y="20507"/>
                    <a:pt x="5770" y="20884"/>
                    <a:pt x="5389" y="20952"/>
                  </a:cubicBezTo>
                  <a:cubicBezTo>
                    <a:pt x="5056" y="20883"/>
                    <a:pt x="3341" y="20537"/>
                    <a:pt x="2596" y="20494"/>
                  </a:cubicBezTo>
                  <a:cubicBezTo>
                    <a:pt x="2675" y="20146"/>
                    <a:pt x="3155" y="19260"/>
                    <a:pt x="3737" y="18409"/>
                  </a:cubicBezTo>
                  <a:cubicBezTo>
                    <a:pt x="3809" y="18302"/>
                    <a:pt x="3800" y="18160"/>
                    <a:pt x="3716" y="18063"/>
                  </a:cubicBezTo>
                  <a:cubicBezTo>
                    <a:pt x="3661" y="18000"/>
                    <a:pt x="3583" y="17966"/>
                    <a:pt x="3503" y="17966"/>
                  </a:cubicBezTo>
                  <a:cubicBezTo>
                    <a:pt x="3460" y="17966"/>
                    <a:pt x="3416" y="17976"/>
                    <a:pt x="3376" y="17997"/>
                  </a:cubicBezTo>
                  <a:cubicBezTo>
                    <a:pt x="2697" y="18336"/>
                    <a:pt x="1604" y="18814"/>
                    <a:pt x="1300" y="18814"/>
                  </a:cubicBezTo>
                  <a:cubicBezTo>
                    <a:pt x="1025" y="18814"/>
                    <a:pt x="565" y="18762"/>
                    <a:pt x="556" y="18466"/>
                  </a:cubicBezTo>
                  <a:cubicBezTo>
                    <a:pt x="677" y="18271"/>
                    <a:pt x="1764" y="17902"/>
                    <a:pt x="2880" y="17678"/>
                  </a:cubicBezTo>
                  <a:cubicBezTo>
                    <a:pt x="2916" y="17672"/>
                    <a:pt x="2951" y="17658"/>
                    <a:pt x="2981" y="17637"/>
                  </a:cubicBezTo>
                  <a:lnTo>
                    <a:pt x="4444" y="16662"/>
                  </a:lnTo>
                  <a:lnTo>
                    <a:pt x="6912" y="16497"/>
                  </a:lnTo>
                  <a:cubicBezTo>
                    <a:pt x="6967" y="16493"/>
                    <a:pt x="7020" y="16473"/>
                    <a:pt x="7065" y="16439"/>
                  </a:cubicBezTo>
                  <a:cubicBezTo>
                    <a:pt x="7190" y="16342"/>
                    <a:pt x="19617" y="6778"/>
                    <a:pt x="22109" y="5449"/>
                  </a:cubicBezTo>
                  <a:cubicBezTo>
                    <a:pt x="24611" y="4113"/>
                    <a:pt x="28490" y="2424"/>
                    <a:pt x="28548" y="2399"/>
                  </a:cubicBezTo>
                  <a:lnTo>
                    <a:pt x="31904" y="640"/>
                  </a:lnTo>
                  <a:close/>
                  <a:moveTo>
                    <a:pt x="31975" y="1"/>
                  </a:moveTo>
                  <a:cubicBezTo>
                    <a:pt x="31930" y="1"/>
                    <a:pt x="31886" y="11"/>
                    <a:pt x="31844" y="33"/>
                  </a:cubicBezTo>
                  <a:lnTo>
                    <a:pt x="28303" y="1888"/>
                  </a:lnTo>
                  <a:cubicBezTo>
                    <a:pt x="28264" y="1905"/>
                    <a:pt x="24366" y="3603"/>
                    <a:pt x="21843" y="4949"/>
                  </a:cubicBezTo>
                  <a:cubicBezTo>
                    <a:pt x="19379" y="6263"/>
                    <a:pt x="7889" y="15090"/>
                    <a:pt x="6789" y="15937"/>
                  </a:cubicBezTo>
                  <a:lnTo>
                    <a:pt x="4331" y="16101"/>
                  </a:lnTo>
                  <a:cubicBezTo>
                    <a:pt x="4282" y="16104"/>
                    <a:pt x="4235" y="16121"/>
                    <a:pt x="4193" y="16148"/>
                  </a:cubicBezTo>
                  <a:lnTo>
                    <a:pt x="2715" y="17134"/>
                  </a:lnTo>
                  <a:cubicBezTo>
                    <a:pt x="913" y="17500"/>
                    <a:pt x="0" y="17931"/>
                    <a:pt x="0" y="18417"/>
                  </a:cubicBezTo>
                  <a:cubicBezTo>
                    <a:pt x="0" y="19010"/>
                    <a:pt x="498" y="19378"/>
                    <a:pt x="1300" y="19378"/>
                  </a:cubicBezTo>
                  <a:cubicBezTo>
                    <a:pt x="1607" y="19378"/>
                    <a:pt x="2211" y="19149"/>
                    <a:pt x="2734" y="18920"/>
                  </a:cubicBezTo>
                  <a:lnTo>
                    <a:pt x="2734" y="18920"/>
                  </a:lnTo>
                  <a:cubicBezTo>
                    <a:pt x="2259" y="19708"/>
                    <a:pt x="1896" y="20493"/>
                    <a:pt x="2075" y="20833"/>
                  </a:cubicBezTo>
                  <a:cubicBezTo>
                    <a:pt x="2149" y="20974"/>
                    <a:pt x="2290" y="21054"/>
                    <a:pt x="2461" y="21054"/>
                  </a:cubicBezTo>
                  <a:cubicBezTo>
                    <a:pt x="3102" y="21054"/>
                    <a:pt x="5305" y="21512"/>
                    <a:pt x="5327" y="21516"/>
                  </a:cubicBezTo>
                  <a:cubicBezTo>
                    <a:pt x="5345" y="21520"/>
                    <a:pt x="5365" y="21522"/>
                    <a:pt x="5385" y="21522"/>
                  </a:cubicBezTo>
                  <a:cubicBezTo>
                    <a:pt x="5401" y="21522"/>
                    <a:pt x="5418" y="21520"/>
                    <a:pt x="5435" y="21518"/>
                  </a:cubicBezTo>
                  <a:cubicBezTo>
                    <a:pt x="5460" y="21514"/>
                    <a:pt x="7944" y="21072"/>
                    <a:pt x="8757" y="21072"/>
                  </a:cubicBezTo>
                  <a:cubicBezTo>
                    <a:pt x="9666" y="21072"/>
                    <a:pt x="11187" y="17913"/>
                    <a:pt x="11849" y="16435"/>
                  </a:cubicBezTo>
                  <a:cubicBezTo>
                    <a:pt x="13283" y="15866"/>
                    <a:pt x="26435" y="10640"/>
                    <a:pt x="28242" y="9324"/>
                  </a:cubicBezTo>
                  <a:cubicBezTo>
                    <a:pt x="30078" y="7991"/>
                    <a:pt x="35459" y="4625"/>
                    <a:pt x="35514" y="4591"/>
                  </a:cubicBezTo>
                  <a:cubicBezTo>
                    <a:pt x="35660" y="4501"/>
                    <a:pt x="35692" y="4301"/>
                    <a:pt x="35582" y="4169"/>
                  </a:cubicBezTo>
                  <a:lnTo>
                    <a:pt x="32192" y="102"/>
                  </a:lnTo>
                  <a:cubicBezTo>
                    <a:pt x="32137" y="36"/>
                    <a:pt x="32057" y="1"/>
                    <a:pt x="3197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8"/>
            <p:cNvSpPr/>
            <p:nvPr/>
          </p:nvSpPr>
          <p:spPr>
            <a:xfrm>
              <a:off x="3987875" y="2778125"/>
              <a:ext cx="411000" cy="496450"/>
            </a:xfrm>
            <a:custGeom>
              <a:avLst/>
              <a:gdLst/>
              <a:ahLst/>
              <a:cxnLst/>
              <a:rect l="l" t="t" r="r" b="b"/>
              <a:pathLst>
                <a:path w="16440" h="19858" extrusionOk="0">
                  <a:moveTo>
                    <a:pt x="15886" y="1"/>
                  </a:moveTo>
                  <a:lnTo>
                    <a:pt x="1" y="14434"/>
                  </a:lnTo>
                  <a:lnTo>
                    <a:pt x="4576" y="19858"/>
                  </a:lnTo>
                  <a:lnTo>
                    <a:pt x="13389" y="16469"/>
                  </a:lnTo>
                  <a:lnTo>
                    <a:pt x="16440" y="199"/>
                  </a:lnTo>
                  <a:lnTo>
                    <a:pt x="15886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8"/>
            <p:cNvSpPr/>
            <p:nvPr/>
          </p:nvSpPr>
          <p:spPr>
            <a:xfrm>
              <a:off x="3980025" y="2771075"/>
              <a:ext cx="426425" cy="510575"/>
            </a:xfrm>
            <a:custGeom>
              <a:avLst/>
              <a:gdLst/>
              <a:ahLst/>
              <a:cxnLst/>
              <a:rect l="l" t="t" r="r" b="b"/>
              <a:pathLst>
                <a:path w="17057" h="20423" extrusionOk="0">
                  <a:moveTo>
                    <a:pt x="16265" y="606"/>
                  </a:moveTo>
                  <a:lnTo>
                    <a:pt x="16431" y="665"/>
                  </a:lnTo>
                  <a:lnTo>
                    <a:pt x="13454" y="16543"/>
                  </a:lnTo>
                  <a:lnTo>
                    <a:pt x="4976" y="19804"/>
                  </a:lnTo>
                  <a:lnTo>
                    <a:pt x="706" y="14743"/>
                  </a:lnTo>
                  <a:lnTo>
                    <a:pt x="16265" y="606"/>
                  </a:lnTo>
                  <a:close/>
                  <a:moveTo>
                    <a:pt x="16201" y="0"/>
                  </a:moveTo>
                  <a:cubicBezTo>
                    <a:pt x="16131" y="0"/>
                    <a:pt x="16063" y="26"/>
                    <a:pt x="16010" y="74"/>
                  </a:cubicBezTo>
                  <a:lnTo>
                    <a:pt x="125" y="14508"/>
                  </a:lnTo>
                  <a:cubicBezTo>
                    <a:pt x="12" y="14610"/>
                    <a:pt x="1" y="14783"/>
                    <a:pt x="98" y="14899"/>
                  </a:cubicBezTo>
                  <a:lnTo>
                    <a:pt x="4674" y="20323"/>
                  </a:lnTo>
                  <a:cubicBezTo>
                    <a:pt x="4727" y="20386"/>
                    <a:pt x="4807" y="20423"/>
                    <a:pt x="4890" y="20423"/>
                  </a:cubicBezTo>
                  <a:cubicBezTo>
                    <a:pt x="4925" y="20423"/>
                    <a:pt x="4959" y="20416"/>
                    <a:pt x="4992" y="20404"/>
                  </a:cubicBezTo>
                  <a:lnTo>
                    <a:pt x="13804" y="17014"/>
                  </a:lnTo>
                  <a:cubicBezTo>
                    <a:pt x="13896" y="16979"/>
                    <a:pt x="13963" y="16899"/>
                    <a:pt x="13981" y="16802"/>
                  </a:cubicBezTo>
                  <a:lnTo>
                    <a:pt x="17032" y="534"/>
                  </a:lnTo>
                  <a:cubicBezTo>
                    <a:pt x="17057" y="397"/>
                    <a:pt x="16980" y="262"/>
                    <a:pt x="16849" y="215"/>
                  </a:cubicBezTo>
                  <a:lnTo>
                    <a:pt x="16295" y="17"/>
                  </a:lnTo>
                  <a:cubicBezTo>
                    <a:pt x="16264" y="6"/>
                    <a:pt x="16232" y="0"/>
                    <a:pt x="16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8"/>
            <p:cNvSpPr/>
            <p:nvPr/>
          </p:nvSpPr>
          <p:spPr>
            <a:xfrm>
              <a:off x="3987875" y="3090850"/>
              <a:ext cx="182825" cy="183725"/>
            </a:xfrm>
            <a:custGeom>
              <a:avLst/>
              <a:gdLst/>
              <a:ahLst/>
              <a:cxnLst/>
              <a:rect l="l" t="t" r="r" b="b"/>
              <a:pathLst>
                <a:path w="7313" h="7349" extrusionOk="0">
                  <a:moveTo>
                    <a:pt x="2119" y="1"/>
                  </a:moveTo>
                  <a:lnTo>
                    <a:pt x="1" y="1925"/>
                  </a:lnTo>
                  <a:lnTo>
                    <a:pt x="4576" y="7349"/>
                  </a:lnTo>
                  <a:lnTo>
                    <a:pt x="7312" y="6297"/>
                  </a:lnTo>
                  <a:lnTo>
                    <a:pt x="211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8"/>
            <p:cNvSpPr/>
            <p:nvPr/>
          </p:nvSpPr>
          <p:spPr>
            <a:xfrm>
              <a:off x="3980025" y="3083800"/>
              <a:ext cx="199200" cy="197850"/>
            </a:xfrm>
            <a:custGeom>
              <a:avLst/>
              <a:gdLst/>
              <a:ahLst/>
              <a:cxnLst/>
              <a:rect l="l" t="t" r="r" b="b"/>
              <a:pathLst>
                <a:path w="7968" h="7914" extrusionOk="0">
                  <a:moveTo>
                    <a:pt x="2404" y="692"/>
                  </a:moveTo>
                  <a:lnTo>
                    <a:pt x="7159" y="6455"/>
                  </a:lnTo>
                  <a:lnTo>
                    <a:pt x="4976" y="7295"/>
                  </a:lnTo>
                  <a:lnTo>
                    <a:pt x="706" y="2234"/>
                  </a:lnTo>
                  <a:lnTo>
                    <a:pt x="2404" y="692"/>
                  </a:lnTo>
                  <a:close/>
                  <a:moveTo>
                    <a:pt x="2429" y="0"/>
                  </a:moveTo>
                  <a:cubicBezTo>
                    <a:pt x="2360" y="0"/>
                    <a:pt x="2294" y="26"/>
                    <a:pt x="2243" y="74"/>
                  </a:cubicBezTo>
                  <a:lnTo>
                    <a:pt x="125" y="1999"/>
                  </a:lnTo>
                  <a:cubicBezTo>
                    <a:pt x="12" y="2101"/>
                    <a:pt x="1" y="2274"/>
                    <a:pt x="98" y="2390"/>
                  </a:cubicBezTo>
                  <a:lnTo>
                    <a:pt x="4674" y="7814"/>
                  </a:lnTo>
                  <a:cubicBezTo>
                    <a:pt x="4727" y="7877"/>
                    <a:pt x="4807" y="7914"/>
                    <a:pt x="4890" y="7914"/>
                  </a:cubicBezTo>
                  <a:cubicBezTo>
                    <a:pt x="4925" y="7914"/>
                    <a:pt x="4959" y="7907"/>
                    <a:pt x="4992" y="7895"/>
                  </a:cubicBezTo>
                  <a:lnTo>
                    <a:pt x="7728" y="6842"/>
                  </a:lnTo>
                  <a:cubicBezTo>
                    <a:pt x="7908" y="6772"/>
                    <a:pt x="7967" y="6547"/>
                    <a:pt x="7845" y="6398"/>
                  </a:cubicBezTo>
                  <a:lnTo>
                    <a:pt x="2650" y="103"/>
                  </a:lnTo>
                  <a:cubicBezTo>
                    <a:pt x="2602" y="43"/>
                    <a:pt x="2530" y="7"/>
                    <a:pt x="2453" y="1"/>
                  </a:cubicBezTo>
                  <a:cubicBezTo>
                    <a:pt x="2445" y="0"/>
                    <a:pt x="2437" y="0"/>
                    <a:pt x="24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8"/>
            <p:cNvSpPr/>
            <p:nvPr/>
          </p:nvSpPr>
          <p:spPr>
            <a:xfrm>
              <a:off x="5008775" y="5034000"/>
              <a:ext cx="219850" cy="305700"/>
            </a:xfrm>
            <a:custGeom>
              <a:avLst/>
              <a:gdLst/>
              <a:ahLst/>
              <a:cxnLst/>
              <a:rect l="l" t="t" r="r" b="b"/>
              <a:pathLst>
                <a:path w="8794" h="12228" extrusionOk="0">
                  <a:moveTo>
                    <a:pt x="2358" y="0"/>
                  </a:moveTo>
                  <a:cubicBezTo>
                    <a:pt x="1220" y="0"/>
                    <a:pt x="1" y="1626"/>
                    <a:pt x="1" y="1626"/>
                  </a:cubicBezTo>
                  <a:cubicBezTo>
                    <a:pt x="1" y="1626"/>
                    <a:pt x="618" y="2862"/>
                    <a:pt x="1132" y="3993"/>
                  </a:cubicBezTo>
                  <a:cubicBezTo>
                    <a:pt x="1647" y="5126"/>
                    <a:pt x="3499" y="11507"/>
                    <a:pt x="5558" y="12124"/>
                  </a:cubicBezTo>
                  <a:cubicBezTo>
                    <a:pt x="5790" y="12194"/>
                    <a:pt x="6012" y="12227"/>
                    <a:pt x="6223" y="12227"/>
                  </a:cubicBezTo>
                  <a:cubicBezTo>
                    <a:pt x="7874" y="12227"/>
                    <a:pt x="8794" y="10187"/>
                    <a:pt x="8337" y="7905"/>
                  </a:cubicBezTo>
                  <a:cubicBezTo>
                    <a:pt x="7823" y="5332"/>
                    <a:pt x="2779" y="83"/>
                    <a:pt x="2779" y="83"/>
                  </a:cubicBezTo>
                  <a:cubicBezTo>
                    <a:pt x="2641" y="26"/>
                    <a:pt x="2501" y="0"/>
                    <a:pt x="23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8"/>
            <p:cNvSpPr/>
            <p:nvPr/>
          </p:nvSpPr>
          <p:spPr>
            <a:xfrm>
              <a:off x="5001250" y="5026925"/>
              <a:ext cx="231225" cy="319800"/>
            </a:xfrm>
            <a:custGeom>
              <a:avLst/>
              <a:gdLst/>
              <a:ahLst/>
              <a:cxnLst/>
              <a:rect l="l" t="t" r="r" b="b"/>
              <a:pathLst>
                <a:path w="9249" h="12792" extrusionOk="0">
                  <a:moveTo>
                    <a:pt x="2661" y="567"/>
                  </a:moveTo>
                  <a:cubicBezTo>
                    <a:pt x="2750" y="567"/>
                    <a:pt x="2836" y="580"/>
                    <a:pt x="2920" y="608"/>
                  </a:cubicBezTo>
                  <a:cubicBezTo>
                    <a:pt x="3412" y="1128"/>
                    <a:pt x="7893" y="5904"/>
                    <a:pt x="8361" y="8243"/>
                  </a:cubicBezTo>
                  <a:cubicBezTo>
                    <a:pt x="8655" y="9717"/>
                    <a:pt x="8355" y="11116"/>
                    <a:pt x="7595" y="11807"/>
                  </a:cubicBezTo>
                  <a:cubicBezTo>
                    <a:pt x="7288" y="12086"/>
                    <a:pt x="6923" y="12227"/>
                    <a:pt x="6519" y="12227"/>
                  </a:cubicBezTo>
                  <a:cubicBezTo>
                    <a:pt x="6334" y="12227"/>
                    <a:pt x="6140" y="12197"/>
                    <a:pt x="5940" y="12138"/>
                  </a:cubicBezTo>
                  <a:cubicBezTo>
                    <a:pt x="4419" y="11681"/>
                    <a:pt x="2882" y="7409"/>
                    <a:pt x="2143" y="5356"/>
                  </a:cubicBezTo>
                  <a:cubicBezTo>
                    <a:pt x="1949" y="4815"/>
                    <a:pt x="1796" y="4390"/>
                    <a:pt x="1691" y="4160"/>
                  </a:cubicBezTo>
                  <a:cubicBezTo>
                    <a:pt x="1288" y="3274"/>
                    <a:pt x="818" y="2317"/>
                    <a:pt x="634" y="1944"/>
                  </a:cubicBezTo>
                  <a:cubicBezTo>
                    <a:pt x="1047" y="1440"/>
                    <a:pt x="1929" y="567"/>
                    <a:pt x="2661" y="567"/>
                  </a:cubicBezTo>
                  <a:close/>
                  <a:moveTo>
                    <a:pt x="2666" y="0"/>
                  </a:moveTo>
                  <a:cubicBezTo>
                    <a:pt x="1396" y="0"/>
                    <a:pt x="135" y="1659"/>
                    <a:pt x="75" y="1739"/>
                  </a:cubicBezTo>
                  <a:cubicBezTo>
                    <a:pt x="10" y="1825"/>
                    <a:pt x="0" y="1939"/>
                    <a:pt x="48" y="2035"/>
                  </a:cubicBezTo>
                  <a:cubicBezTo>
                    <a:pt x="55" y="2048"/>
                    <a:pt x="669" y="3280"/>
                    <a:pt x="1176" y="4394"/>
                  </a:cubicBezTo>
                  <a:cubicBezTo>
                    <a:pt x="1271" y="4602"/>
                    <a:pt x="1421" y="5019"/>
                    <a:pt x="1611" y="5546"/>
                  </a:cubicBezTo>
                  <a:cubicBezTo>
                    <a:pt x="2759" y="8737"/>
                    <a:pt x="4122" y="12182"/>
                    <a:pt x="5778" y="12679"/>
                  </a:cubicBezTo>
                  <a:cubicBezTo>
                    <a:pt x="6017" y="12753"/>
                    <a:pt x="6267" y="12791"/>
                    <a:pt x="6518" y="12792"/>
                  </a:cubicBezTo>
                  <a:cubicBezTo>
                    <a:pt x="7063" y="12792"/>
                    <a:pt x="7564" y="12600"/>
                    <a:pt x="7976" y="12225"/>
                  </a:cubicBezTo>
                  <a:cubicBezTo>
                    <a:pt x="8879" y="11402"/>
                    <a:pt x="9249" y="9796"/>
                    <a:pt x="8915" y="8131"/>
                  </a:cubicBezTo>
                  <a:cubicBezTo>
                    <a:pt x="8390" y="5509"/>
                    <a:pt x="3493" y="386"/>
                    <a:pt x="3284" y="169"/>
                  </a:cubicBezTo>
                  <a:cubicBezTo>
                    <a:pt x="3257" y="141"/>
                    <a:pt x="3224" y="119"/>
                    <a:pt x="3189" y="104"/>
                  </a:cubicBezTo>
                  <a:cubicBezTo>
                    <a:pt x="3017" y="32"/>
                    <a:pt x="2841" y="0"/>
                    <a:pt x="26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8"/>
            <p:cNvSpPr/>
            <p:nvPr/>
          </p:nvSpPr>
          <p:spPr>
            <a:xfrm>
              <a:off x="5097200" y="5233200"/>
              <a:ext cx="129400" cy="106475"/>
            </a:xfrm>
            <a:custGeom>
              <a:avLst/>
              <a:gdLst/>
              <a:ahLst/>
              <a:cxnLst/>
              <a:rect l="l" t="t" r="r" b="b"/>
              <a:pathLst>
                <a:path w="5176" h="4259" extrusionOk="0">
                  <a:moveTo>
                    <a:pt x="3340" y="0"/>
                  </a:moveTo>
                  <a:cubicBezTo>
                    <a:pt x="2189" y="0"/>
                    <a:pt x="906" y="413"/>
                    <a:pt x="0" y="1892"/>
                  </a:cubicBezTo>
                  <a:cubicBezTo>
                    <a:pt x="618" y="3034"/>
                    <a:pt x="1307" y="3942"/>
                    <a:pt x="2021" y="4156"/>
                  </a:cubicBezTo>
                  <a:cubicBezTo>
                    <a:pt x="2253" y="4226"/>
                    <a:pt x="2475" y="4259"/>
                    <a:pt x="2685" y="4259"/>
                  </a:cubicBezTo>
                  <a:cubicBezTo>
                    <a:pt x="4268" y="4259"/>
                    <a:pt x="5175" y="2381"/>
                    <a:pt x="4843" y="212"/>
                  </a:cubicBezTo>
                  <a:cubicBezTo>
                    <a:pt x="4410" y="95"/>
                    <a:pt x="3890" y="0"/>
                    <a:pt x="33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8"/>
            <p:cNvSpPr/>
            <p:nvPr/>
          </p:nvSpPr>
          <p:spPr>
            <a:xfrm>
              <a:off x="5089775" y="5226200"/>
              <a:ext cx="141650" cy="120525"/>
            </a:xfrm>
            <a:custGeom>
              <a:avLst/>
              <a:gdLst/>
              <a:ahLst/>
              <a:cxnLst/>
              <a:rect l="l" t="t" r="r" b="b"/>
              <a:pathLst>
                <a:path w="5666" h="4821" extrusionOk="0">
                  <a:moveTo>
                    <a:pt x="3631" y="560"/>
                  </a:moveTo>
                  <a:cubicBezTo>
                    <a:pt x="4068" y="560"/>
                    <a:pt x="4494" y="624"/>
                    <a:pt x="4886" y="719"/>
                  </a:cubicBezTo>
                  <a:cubicBezTo>
                    <a:pt x="5045" y="2042"/>
                    <a:pt x="4712" y="3262"/>
                    <a:pt x="4020" y="3864"/>
                  </a:cubicBezTo>
                  <a:cubicBezTo>
                    <a:pt x="3721" y="4125"/>
                    <a:pt x="3367" y="4256"/>
                    <a:pt x="2977" y="4256"/>
                  </a:cubicBezTo>
                  <a:cubicBezTo>
                    <a:pt x="2792" y="4256"/>
                    <a:pt x="2599" y="4226"/>
                    <a:pt x="2399" y="4167"/>
                  </a:cubicBezTo>
                  <a:cubicBezTo>
                    <a:pt x="2030" y="4055"/>
                    <a:pt x="1425" y="3618"/>
                    <a:pt x="625" y="2183"/>
                  </a:cubicBezTo>
                  <a:cubicBezTo>
                    <a:pt x="1446" y="940"/>
                    <a:pt x="2568" y="560"/>
                    <a:pt x="3631" y="560"/>
                  </a:cubicBezTo>
                  <a:close/>
                  <a:moveTo>
                    <a:pt x="3641" y="0"/>
                  </a:moveTo>
                  <a:cubicBezTo>
                    <a:pt x="2434" y="0"/>
                    <a:pt x="1035" y="424"/>
                    <a:pt x="56" y="2024"/>
                  </a:cubicBezTo>
                  <a:cubicBezTo>
                    <a:pt x="4" y="2111"/>
                    <a:pt x="0" y="2219"/>
                    <a:pt x="48" y="2307"/>
                  </a:cubicBezTo>
                  <a:cubicBezTo>
                    <a:pt x="807" y="3708"/>
                    <a:pt x="1522" y="4493"/>
                    <a:pt x="2237" y="4708"/>
                  </a:cubicBezTo>
                  <a:cubicBezTo>
                    <a:pt x="2476" y="4781"/>
                    <a:pt x="2725" y="4819"/>
                    <a:pt x="2976" y="4821"/>
                  </a:cubicBezTo>
                  <a:cubicBezTo>
                    <a:pt x="2981" y="4821"/>
                    <a:pt x="2985" y="4821"/>
                    <a:pt x="2990" y="4821"/>
                  </a:cubicBezTo>
                  <a:cubicBezTo>
                    <a:pt x="3505" y="4821"/>
                    <a:pt x="4003" y="4632"/>
                    <a:pt x="4391" y="4292"/>
                  </a:cubicBezTo>
                  <a:cubicBezTo>
                    <a:pt x="5272" y="3526"/>
                    <a:pt x="5665" y="2054"/>
                    <a:pt x="5420" y="449"/>
                  </a:cubicBezTo>
                  <a:cubicBezTo>
                    <a:pt x="5402" y="339"/>
                    <a:pt x="5322" y="248"/>
                    <a:pt x="5214" y="219"/>
                  </a:cubicBezTo>
                  <a:cubicBezTo>
                    <a:pt x="4785" y="103"/>
                    <a:pt x="4236" y="0"/>
                    <a:pt x="36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8"/>
            <p:cNvSpPr/>
            <p:nvPr/>
          </p:nvSpPr>
          <p:spPr>
            <a:xfrm>
              <a:off x="5079450" y="5231975"/>
              <a:ext cx="149075" cy="107725"/>
            </a:xfrm>
            <a:custGeom>
              <a:avLst/>
              <a:gdLst/>
              <a:ahLst/>
              <a:cxnLst/>
              <a:rect l="l" t="t" r="r" b="b"/>
              <a:pathLst>
                <a:path w="5963" h="4309" extrusionOk="0">
                  <a:moveTo>
                    <a:pt x="5512" y="0"/>
                  </a:moveTo>
                  <a:lnTo>
                    <a:pt x="5512" y="0"/>
                  </a:lnTo>
                  <a:cubicBezTo>
                    <a:pt x="5314" y="1052"/>
                    <a:pt x="4794" y="3079"/>
                    <a:pt x="3657" y="3382"/>
                  </a:cubicBezTo>
                  <a:cubicBezTo>
                    <a:pt x="3572" y="3405"/>
                    <a:pt x="3485" y="3416"/>
                    <a:pt x="3397" y="3416"/>
                  </a:cubicBezTo>
                  <a:cubicBezTo>
                    <a:pt x="2345" y="3416"/>
                    <a:pt x="1033" y="1895"/>
                    <a:pt x="0" y="472"/>
                  </a:cubicBezTo>
                  <a:lnTo>
                    <a:pt x="0" y="472"/>
                  </a:lnTo>
                  <a:cubicBezTo>
                    <a:pt x="774" y="2235"/>
                    <a:pt x="1729" y="3905"/>
                    <a:pt x="2731" y="4205"/>
                  </a:cubicBezTo>
                  <a:cubicBezTo>
                    <a:pt x="2963" y="4275"/>
                    <a:pt x="3185" y="4308"/>
                    <a:pt x="3396" y="4308"/>
                  </a:cubicBezTo>
                  <a:cubicBezTo>
                    <a:pt x="5043" y="4308"/>
                    <a:pt x="5962" y="2278"/>
                    <a:pt x="55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8"/>
            <p:cNvSpPr/>
            <p:nvPr/>
          </p:nvSpPr>
          <p:spPr>
            <a:xfrm>
              <a:off x="5071525" y="5224900"/>
              <a:ext cx="160875" cy="121825"/>
            </a:xfrm>
            <a:custGeom>
              <a:avLst/>
              <a:gdLst/>
              <a:ahLst/>
              <a:cxnLst/>
              <a:rect l="l" t="t" r="r" b="b"/>
              <a:pathLst>
                <a:path w="6435" h="4873" extrusionOk="0">
                  <a:moveTo>
                    <a:pt x="5606" y="2154"/>
                  </a:moveTo>
                  <a:lnTo>
                    <a:pt x="5606" y="2154"/>
                  </a:lnTo>
                  <a:cubicBezTo>
                    <a:pt x="5495" y="2882"/>
                    <a:pt x="5212" y="3500"/>
                    <a:pt x="4782" y="3889"/>
                  </a:cubicBezTo>
                  <a:cubicBezTo>
                    <a:pt x="4476" y="4168"/>
                    <a:pt x="4112" y="4307"/>
                    <a:pt x="3708" y="4307"/>
                  </a:cubicBezTo>
                  <a:cubicBezTo>
                    <a:pt x="3523" y="4307"/>
                    <a:pt x="3329" y="4278"/>
                    <a:pt x="3129" y="4219"/>
                  </a:cubicBezTo>
                  <a:cubicBezTo>
                    <a:pt x="2811" y="4122"/>
                    <a:pt x="2360" y="3801"/>
                    <a:pt x="1785" y="2939"/>
                  </a:cubicBezTo>
                  <a:lnTo>
                    <a:pt x="1785" y="2939"/>
                  </a:lnTo>
                  <a:cubicBezTo>
                    <a:pt x="2517" y="3642"/>
                    <a:pt x="3150" y="3983"/>
                    <a:pt x="3709" y="3983"/>
                  </a:cubicBezTo>
                  <a:cubicBezTo>
                    <a:pt x="3825" y="3983"/>
                    <a:pt x="3938" y="3968"/>
                    <a:pt x="4048" y="3939"/>
                  </a:cubicBezTo>
                  <a:cubicBezTo>
                    <a:pt x="4767" y="3747"/>
                    <a:pt x="5265" y="3020"/>
                    <a:pt x="5606" y="2154"/>
                  </a:cubicBezTo>
                  <a:close/>
                  <a:moveTo>
                    <a:pt x="5828" y="0"/>
                  </a:moveTo>
                  <a:cubicBezTo>
                    <a:pt x="5692" y="0"/>
                    <a:pt x="5576" y="97"/>
                    <a:pt x="5551" y="231"/>
                  </a:cubicBezTo>
                  <a:cubicBezTo>
                    <a:pt x="5389" y="1092"/>
                    <a:pt x="4905" y="3124"/>
                    <a:pt x="3901" y="3391"/>
                  </a:cubicBezTo>
                  <a:cubicBezTo>
                    <a:pt x="3845" y="3407"/>
                    <a:pt x="3783" y="3415"/>
                    <a:pt x="3714" y="3415"/>
                  </a:cubicBezTo>
                  <a:cubicBezTo>
                    <a:pt x="3166" y="3415"/>
                    <a:pt x="2198" y="2865"/>
                    <a:pt x="546" y="587"/>
                  </a:cubicBezTo>
                  <a:cubicBezTo>
                    <a:pt x="491" y="512"/>
                    <a:pt x="405" y="472"/>
                    <a:pt x="317" y="472"/>
                  </a:cubicBezTo>
                  <a:cubicBezTo>
                    <a:pt x="269" y="472"/>
                    <a:pt x="220" y="484"/>
                    <a:pt x="176" y="509"/>
                  </a:cubicBezTo>
                  <a:cubicBezTo>
                    <a:pt x="51" y="581"/>
                    <a:pt x="0" y="735"/>
                    <a:pt x="58" y="868"/>
                  </a:cubicBezTo>
                  <a:cubicBezTo>
                    <a:pt x="1085" y="3208"/>
                    <a:pt x="2037" y="4481"/>
                    <a:pt x="2967" y="4760"/>
                  </a:cubicBezTo>
                  <a:cubicBezTo>
                    <a:pt x="3206" y="4834"/>
                    <a:pt x="3456" y="4872"/>
                    <a:pt x="3707" y="4873"/>
                  </a:cubicBezTo>
                  <a:cubicBezTo>
                    <a:pt x="4251" y="4873"/>
                    <a:pt x="4752" y="4682"/>
                    <a:pt x="5163" y="4308"/>
                  </a:cubicBezTo>
                  <a:cubicBezTo>
                    <a:pt x="6064" y="3489"/>
                    <a:pt x="6434" y="1888"/>
                    <a:pt x="6106" y="229"/>
                  </a:cubicBezTo>
                  <a:cubicBezTo>
                    <a:pt x="6080" y="96"/>
                    <a:pt x="5964" y="0"/>
                    <a:pt x="5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8"/>
            <p:cNvSpPr/>
            <p:nvPr/>
          </p:nvSpPr>
          <p:spPr>
            <a:xfrm>
              <a:off x="5037050" y="5085425"/>
              <a:ext cx="77225" cy="40700"/>
            </a:xfrm>
            <a:custGeom>
              <a:avLst/>
              <a:gdLst/>
              <a:ahLst/>
              <a:cxnLst/>
              <a:rect l="l" t="t" r="r" b="b"/>
              <a:pathLst>
                <a:path w="3089" h="1628" extrusionOk="0">
                  <a:moveTo>
                    <a:pt x="2822" y="0"/>
                  </a:moveTo>
                  <a:cubicBezTo>
                    <a:pt x="2282" y="0"/>
                    <a:pt x="618" y="908"/>
                    <a:pt x="618" y="908"/>
                  </a:cubicBezTo>
                  <a:cubicBezTo>
                    <a:pt x="1" y="1525"/>
                    <a:pt x="207" y="1628"/>
                    <a:pt x="516" y="1628"/>
                  </a:cubicBezTo>
                  <a:cubicBezTo>
                    <a:pt x="825" y="1628"/>
                    <a:pt x="3089" y="496"/>
                    <a:pt x="2986" y="84"/>
                  </a:cubicBezTo>
                  <a:cubicBezTo>
                    <a:pt x="2971" y="25"/>
                    <a:pt x="2912" y="0"/>
                    <a:pt x="2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8"/>
            <p:cNvSpPr/>
            <p:nvPr/>
          </p:nvSpPr>
          <p:spPr>
            <a:xfrm>
              <a:off x="5037625" y="5081950"/>
              <a:ext cx="78125" cy="47700"/>
            </a:xfrm>
            <a:custGeom>
              <a:avLst/>
              <a:gdLst/>
              <a:ahLst/>
              <a:cxnLst/>
              <a:rect l="l" t="t" r="r" b="b"/>
              <a:pathLst>
                <a:path w="3125" h="1908" extrusionOk="0">
                  <a:moveTo>
                    <a:pt x="2788" y="277"/>
                  </a:moveTo>
                  <a:cubicBezTo>
                    <a:pt x="2799" y="277"/>
                    <a:pt x="2810" y="277"/>
                    <a:pt x="2819" y="279"/>
                  </a:cubicBezTo>
                  <a:cubicBezTo>
                    <a:pt x="2694" y="620"/>
                    <a:pt x="780" y="1620"/>
                    <a:pt x="493" y="1625"/>
                  </a:cubicBezTo>
                  <a:cubicBezTo>
                    <a:pt x="442" y="1625"/>
                    <a:pt x="392" y="1622"/>
                    <a:pt x="341" y="1614"/>
                  </a:cubicBezTo>
                  <a:lnTo>
                    <a:pt x="338" y="1616"/>
                  </a:lnTo>
                  <a:cubicBezTo>
                    <a:pt x="342" y="1587"/>
                    <a:pt x="379" y="1467"/>
                    <a:pt x="681" y="1161"/>
                  </a:cubicBezTo>
                  <a:cubicBezTo>
                    <a:pt x="1514" y="709"/>
                    <a:pt x="2489" y="277"/>
                    <a:pt x="2788" y="277"/>
                  </a:cubicBezTo>
                  <a:close/>
                  <a:moveTo>
                    <a:pt x="2806" y="1"/>
                  </a:moveTo>
                  <a:cubicBezTo>
                    <a:pt x="2248" y="1"/>
                    <a:pt x="949" y="693"/>
                    <a:pt x="528" y="922"/>
                  </a:cubicBezTo>
                  <a:cubicBezTo>
                    <a:pt x="516" y="929"/>
                    <a:pt x="505" y="937"/>
                    <a:pt x="496" y="947"/>
                  </a:cubicBezTo>
                  <a:cubicBezTo>
                    <a:pt x="123" y="1320"/>
                    <a:pt x="1" y="1546"/>
                    <a:pt x="74" y="1722"/>
                  </a:cubicBezTo>
                  <a:cubicBezTo>
                    <a:pt x="152" y="1908"/>
                    <a:pt x="400" y="1908"/>
                    <a:pt x="493" y="1908"/>
                  </a:cubicBezTo>
                  <a:cubicBezTo>
                    <a:pt x="794" y="1908"/>
                    <a:pt x="2592" y="1031"/>
                    <a:pt x="3003" y="506"/>
                  </a:cubicBezTo>
                  <a:cubicBezTo>
                    <a:pt x="3092" y="392"/>
                    <a:pt x="3124" y="285"/>
                    <a:pt x="3101" y="190"/>
                  </a:cubicBezTo>
                  <a:cubicBezTo>
                    <a:pt x="3082" y="116"/>
                    <a:pt x="3030" y="56"/>
                    <a:pt x="2961" y="28"/>
                  </a:cubicBezTo>
                  <a:cubicBezTo>
                    <a:pt x="2920" y="9"/>
                    <a:pt x="2868" y="1"/>
                    <a:pt x="28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8"/>
            <p:cNvSpPr/>
            <p:nvPr/>
          </p:nvSpPr>
          <p:spPr>
            <a:xfrm>
              <a:off x="5049950" y="5103425"/>
              <a:ext cx="77200" cy="40725"/>
            </a:xfrm>
            <a:custGeom>
              <a:avLst/>
              <a:gdLst/>
              <a:ahLst/>
              <a:cxnLst/>
              <a:rect l="l" t="t" r="r" b="b"/>
              <a:pathLst>
                <a:path w="3088" h="1629" extrusionOk="0">
                  <a:moveTo>
                    <a:pt x="2821" y="1"/>
                  </a:moveTo>
                  <a:cubicBezTo>
                    <a:pt x="2280" y="1"/>
                    <a:pt x="617" y="908"/>
                    <a:pt x="617" y="908"/>
                  </a:cubicBezTo>
                  <a:cubicBezTo>
                    <a:pt x="0" y="1526"/>
                    <a:pt x="206" y="1628"/>
                    <a:pt x="514" y="1628"/>
                  </a:cubicBezTo>
                  <a:cubicBezTo>
                    <a:pt x="823" y="1628"/>
                    <a:pt x="3088" y="496"/>
                    <a:pt x="2985" y="85"/>
                  </a:cubicBezTo>
                  <a:cubicBezTo>
                    <a:pt x="2970" y="26"/>
                    <a:pt x="2911" y="1"/>
                    <a:pt x="28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8"/>
            <p:cNvSpPr/>
            <p:nvPr/>
          </p:nvSpPr>
          <p:spPr>
            <a:xfrm>
              <a:off x="5050500" y="5100000"/>
              <a:ext cx="78100" cy="47675"/>
            </a:xfrm>
            <a:custGeom>
              <a:avLst/>
              <a:gdLst/>
              <a:ahLst/>
              <a:cxnLst/>
              <a:rect l="l" t="t" r="r" b="b"/>
              <a:pathLst>
                <a:path w="3124" h="1907" extrusionOk="0">
                  <a:moveTo>
                    <a:pt x="2794" y="276"/>
                  </a:moveTo>
                  <a:cubicBezTo>
                    <a:pt x="2803" y="276"/>
                    <a:pt x="2811" y="276"/>
                    <a:pt x="2818" y="277"/>
                  </a:cubicBezTo>
                  <a:cubicBezTo>
                    <a:pt x="2693" y="619"/>
                    <a:pt x="779" y="1617"/>
                    <a:pt x="492" y="1624"/>
                  </a:cubicBezTo>
                  <a:cubicBezTo>
                    <a:pt x="441" y="1624"/>
                    <a:pt x="391" y="1620"/>
                    <a:pt x="340" y="1612"/>
                  </a:cubicBezTo>
                  <a:cubicBezTo>
                    <a:pt x="339" y="1612"/>
                    <a:pt x="338" y="1613"/>
                    <a:pt x="337" y="1613"/>
                  </a:cubicBezTo>
                  <a:cubicBezTo>
                    <a:pt x="341" y="1585"/>
                    <a:pt x="378" y="1466"/>
                    <a:pt x="681" y="1160"/>
                  </a:cubicBezTo>
                  <a:cubicBezTo>
                    <a:pt x="1518" y="705"/>
                    <a:pt x="2516" y="276"/>
                    <a:pt x="2794" y="276"/>
                  </a:cubicBezTo>
                  <a:close/>
                  <a:moveTo>
                    <a:pt x="2814" y="1"/>
                  </a:moveTo>
                  <a:cubicBezTo>
                    <a:pt x="2269" y="1"/>
                    <a:pt x="951" y="690"/>
                    <a:pt x="527" y="921"/>
                  </a:cubicBezTo>
                  <a:cubicBezTo>
                    <a:pt x="515" y="927"/>
                    <a:pt x="504" y="936"/>
                    <a:pt x="495" y="945"/>
                  </a:cubicBezTo>
                  <a:cubicBezTo>
                    <a:pt x="127" y="1313"/>
                    <a:pt x="1" y="1546"/>
                    <a:pt x="74" y="1721"/>
                  </a:cubicBezTo>
                  <a:cubicBezTo>
                    <a:pt x="151" y="1906"/>
                    <a:pt x="399" y="1906"/>
                    <a:pt x="492" y="1906"/>
                  </a:cubicBezTo>
                  <a:cubicBezTo>
                    <a:pt x="794" y="1906"/>
                    <a:pt x="2592" y="1029"/>
                    <a:pt x="3002" y="503"/>
                  </a:cubicBezTo>
                  <a:cubicBezTo>
                    <a:pt x="3090" y="390"/>
                    <a:pt x="3124" y="284"/>
                    <a:pt x="3100" y="187"/>
                  </a:cubicBezTo>
                  <a:cubicBezTo>
                    <a:pt x="3081" y="114"/>
                    <a:pt x="3029" y="54"/>
                    <a:pt x="2959" y="25"/>
                  </a:cubicBezTo>
                  <a:cubicBezTo>
                    <a:pt x="2921" y="8"/>
                    <a:pt x="2872" y="1"/>
                    <a:pt x="2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8"/>
            <p:cNvSpPr/>
            <p:nvPr/>
          </p:nvSpPr>
          <p:spPr>
            <a:xfrm>
              <a:off x="5062800" y="5121450"/>
              <a:ext cx="77225" cy="40700"/>
            </a:xfrm>
            <a:custGeom>
              <a:avLst/>
              <a:gdLst/>
              <a:ahLst/>
              <a:cxnLst/>
              <a:rect l="l" t="t" r="r" b="b"/>
              <a:pathLst>
                <a:path w="3089" h="1628" extrusionOk="0">
                  <a:moveTo>
                    <a:pt x="2821" y="0"/>
                  </a:moveTo>
                  <a:cubicBezTo>
                    <a:pt x="2281" y="0"/>
                    <a:pt x="618" y="907"/>
                    <a:pt x="618" y="907"/>
                  </a:cubicBezTo>
                  <a:cubicBezTo>
                    <a:pt x="0" y="1525"/>
                    <a:pt x="207" y="1628"/>
                    <a:pt x="515" y="1628"/>
                  </a:cubicBezTo>
                  <a:cubicBezTo>
                    <a:pt x="824" y="1628"/>
                    <a:pt x="3088" y="495"/>
                    <a:pt x="2985" y="84"/>
                  </a:cubicBezTo>
                  <a:cubicBezTo>
                    <a:pt x="2970" y="26"/>
                    <a:pt x="2911" y="0"/>
                    <a:pt x="28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8"/>
            <p:cNvSpPr/>
            <p:nvPr/>
          </p:nvSpPr>
          <p:spPr>
            <a:xfrm>
              <a:off x="5063400" y="5118000"/>
              <a:ext cx="78050" cy="47700"/>
            </a:xfrm>
            <a:custGeom>
              <a:avLst/>
              <a:gdLst/>
              <a:ahLst/>
              <a:cxnLst/>
              <a:rect l="l" t="t" r="r" b="b"/>
              <a:pathLst>
                <a:path w="3122" h="1908" extrusionOk="0">
                  <a:moveTo>
                    <a:pt x="2777" y="275"/>
                  </a:moveTo>
                  <a:cubicBezTo>
                    <a:pt x="2792" y="275"/>
                    <a:pt x="2805" y="276"/>
                    <a:pt x="2817" y="278"/>
                  </a:cubicBezTo>
                  <a:cubicBezTo>
                    <a:pt x="2691" y="619"/>
                    <a:pt x="778" y="1619"/>
                    <a:pt x="491" y="1624"/>
                  </a:cubicBezTo>
                  <a:cubicBezTo>
                    <a:pt x="440" y="1624"/>
                    <a:pt x="389" y="1620"/>
                    <a:pt x="339" y="1613"/>
                  </a:cubicBezTo>
                  <a:cubicBezTo>
                    <a:pt x="338" y="1613"/>
                    <a:pt x="337" y="1614"/>
                    <a:pt x="336" y="1614"/>
                  </a:cubicBezTo>
                  <a:cubicBezTo>
                    <a:pt x="340" y="1586"/>
                    <a:pt x="376" y="1466"/>
                    <a:pt x="679" y="1159"/>
                  </a:cubicBezTo>
                  <a:cubicBezTo>
                    <a:pt x="1503" y="712"/>
                    <a:pt x="2468" y="275"/>
                    <a:pt x="2777" y="275"/>
                  </a:cubicBezTo>
                  <a:close/>
                  <a:moveTo>
                    <a:pt x="2810" y="0"/>
                  </a:moveTo>
                  <a:cubicBezTo>
                    <a:pt x="2261" y="0"/>
                    <a:pt x="949" y="691"/>
                    <a:pt x="526" y="921"/>
                  </a:cubicBezTo>
                  <a:cubicBezTo>
                    <a:pt x="514" y="928"/>
                    <a:pt x="503" y="935"/>
                    <a:pt x="494" y="945"/>
                  </a:cubicBezTo>
                  <a:cubicBezTo>
                    <a:pt x="125" y="1314"/>
                    <a:pt x="0" y="1546"/>
                    <a:pt x="73" y="1721"/>
                  </a:cubicBezTo>
                  <a:cubicBezTo>
                    <a:pt x="149" y="1907"/>
                    <a:pt x="398" y="1907"/>
                    <a:pt x="491" y="1907"/>
                  </a:cubicBezTo>
                  <a:cubicBezTo>
                    <a:pt x="792" y="1907"/>
                    <a:pt x="2590" y="1030"/>
                    <a:pt x="3000" y="504"/>
                  </a:cubicBezTo>
                  <a:cubicBezTo>
                    <a:pt x="3089" y="391"/>
                    <a:pt x="3122" y="284"/>
                    <a:pt x="3098" y="188"/>
                  </a:cubicBezTo>
                  <a:cubicBezTo>
                    <a:pt x="3079" y="115"/>
                    <a:pt x="3028" y="55"/>
                    <a:pt x="2959" y="26"/>
                  </a:cubicBezTo>
                  <a:cubicBezTo>
                    <a:pt x="2919" y="8"/>
                    <a:pt x="2869" y="0"/>
                    <a:pt x="28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8"/>
            <p:cNvSpPr/>
            <p:nvPr/>
          </p:nvSpPr>
          <p:spPr>
            <a:xfrm>
              <a:off x="5075675" y="5139450"/>
              <a:ext cx="77225" cy="40725"/>
            </a:xfrm>
            <a:custGeom>
              <a:avLst/>
              <a:gdLst/>
              <a:ahLst/>
              <a:cxnLst/>
              <a:rect l="l" t="t" r="r" b="b"/>
              <a:pathLst>
                <a:path w="3089" h="1629" extrusionOk="0">
                  <a:moveTo>
                    <a:pt x="2821" y="1"/>
                  </a:moveTo>
                  <a:cubicBezTo>
                    <a:pt x="2281" y="1"/>
                    <a:pt x="618" y="908"/>
                    <a:pt x="618" y="908"/>
                  </a:cubicBezTo>
                  <a:cubicBezTo>
                    <a:pt x="0" y="1525"/>
                    <a:pt x="206" y="1628"/>
                    <a:pt x="514" y="1628"/>
                  </a:cubicBezTo>
                  <a:cubicBezTo>
                    <a:pt x="823" y="1628"/>
                    <a:pt x="3088" y="496"/>
                    <a:pt x="2985" y="85"/>
                  </a:cubicBezTo>
                  <a:cubicBezTo>
                    <a:pt x="2970" y="26"/>
                    <a:pt x="2911" y="1"/>
                    <a:pt x="28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8"/>
            <p:cNvSpPr/>
            <p:nvPr/>
          </p:nvSpPr>
          <p:spPr>
            <a:xfrm>
              <a:off x="5076225" y="5136050"/>
              <a:ext cx="78100" cy="47650"/>
            </a:xfrm>
            <a:custGeom>
              <a:avLst/>
              <a:gdLst/>
              <a:ahLst/>
              <a:cxnLst/>
              <a:rect l="l" t="t" r="r" b="b"/>
              <a:pathLst>
                <a:path w="3124" h="1906" extrusionOk="0">
                  <a:moveTo>
                    <a:pt x="2789" y="274"/>
                  </a:moveTo>
                  <a:cubicBezTo>
                    <a:pt x="2800" y="274"/>
                    <a:pt x="2810" y="274"/>
                    <a:pt x="2818" y="275"/>
                  </a:cubicBezTo>
                  <a:cubicBezTo>
                    <a:pt x="2693" y="618"/>
                    <a:pt x="779" y="1618"/>
                    <a:pt x="492" y="1623"/>
                  </a:cubicBezTo>
                  <a:cubicBezTo>
                    <a:pt x="441" y="1622"/>
                    <a:pt x="391" y="1619"/>
                    <a:pt x="341" y="1612"/>
                  </a:cubicBezTo>
                  <a:lnTo>
                    <a:pt x="338" y="1612"/>
                  </a:lnTo>
                  <a:cubicBezTo>
                    <a:pt x="341" y="1584"/>
                    <a:pt x="378" y="1464"/>
                    <a:pt x="682" y="1159"/>
                  </a:cubicBezTo>
                  <a:cubicBezTo>
                    <a:pt x="1514" y="706"/>
                    <a:pt x="2493" y="274"/>
                    <a:pt x="2789" y="274"/>
                  </a:cubicBezTo>
                  <a:close/>
                  <a:moveTo>
                    <a:pt x="2816" y="0"/>
                  </a:moveTo>
                  <a:cubicBezTo>
                    <a:pt x="2271" y="0"/>
                    <a:pt x="951" y="690"/>
                    <a:pt x="527" y="920"/>
                  </a:cubicBezTo>
                  <a:cubicBezTo>
                    <a:pt x="516" y="926"/>
                    <a:pt x="506" y="934"/>
                    <a:pt x="496" y="944"/>
                  </a:cubicBezTo>
                  <a:cubicBezTo>
                    <a:pt x="122" y="1318"/>
                    <a:pt x="0" y="1543"/>
                    <a:pt x="74" y="1720"/>
                  </a:cubicBezTo>
                  <a:cubicBezTo>
                    <a:pt x="151" y="1906"/>
                    <a:pt x="399" y="1906"/>
                    <a:pt x="492" y="1906"/>
                  </a:cubicBezTo>
                  <a:cubicBezTo>
                    <a:pt x="814" y="1906"/>
                    <a:pt x="2586" y="1036"/>
                    <a:pt x="3002" y="504"/>
                  </a:cubicBezTo>
                  <a:cubicBezTo>
                    <a:pt x="3091" y="389"/>
                    <a:pt x="3124" y="282"/>
                    <a:pt x="3100" y="186"/>
                  </a:cubicBezTo>
                  <a:cubicBezTo>
                    <a:pt x="3081" y="113"/>
                    <a:pt x="3030" y="54"/>
                    <a:pt x="2961" y="24"/>
                  </a:cubicBezTo>
                  <a:cubicBezTo>
                    <a:pt x="2922" y="8"/>
                    <a:pt x="2874" y="0"/>
                    <a:pt x="28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8"/>
            <p:cNvSpPr/>
            <p:nvPr/>
          </p:nvSpPr>
          <p:spPr>
            <a:xfrm>
              <a:off x="3769800" y="5154025"/>
              <a:ext cx="349200" cy="167825"/>
            </a:xfrm>
            <a:custGeom>
              <a:avLst/>
              <a:gdLst/>
              <a:ahLst/>
              <a:cxnLst/>
              <a:rect l="l" t="t" r="r" b="b"/>
              <a:pathLst>
                <a:path w="13968" h="6713" extrusionOk="0">
                  <a:moveTo>
                    <a:pt x="11688" y="1"/>
                  </a:moveTo>
                  <a:lnTo>
                    <a:pt x="7960" y="600"/>
                  </a:lnTo>
                  <a:cubicBezTo>
                    <a:pt x="7578" y="1041"/>
                    <a:pt x="7166" y="1455"/>
                    <a:pt x="6727" y="1841"/>
                  </a:cubicBezTo>
                  <a:cubicBezTo>
                    <a:pt x="5997" y="2481"/>
                    <a:pt x="2605" y="3396"/>
                    <a:pt x="1303" y="4509"/>
                  </a:cubicBezTo>
                  <a:cubicBezTo>
                    <a:pt x="1" y="5621"/>
                    <a:pt x="2701" y="6648"/>
                    <a:pt x="5048" y="6710"/>
                  </a:cubicBezTo>
                  <a:cubicBezTo>
                    <a:pt x="5105" y="6712"/>
                    <a:pt x="5161" y="6712"/>
                    <a:pt x="5217" y="6712"/>
                  </a:cubicBezTo>
                  <a:cubicBezTo>
                    <a:pt x="7331" y="6712"/>
                    <a:pt x="9146" y="5701"/>
                    <a:pt x="10698" y="5701"/>
                  </a:cubicBezTo>
                  <a:cubicBezTo>
                    <a:pt x="10814" y="5701"/>
                    <a:pt x="10929" y="5707"/>
                    <a:pt x="11042" y="5719"/>
                  </a:cubicBezTo>
                  <a:cubicBezTo>
                    <a:pt x="11441" y="5762"/>
                    <a:pt x="11819" y="5792"/>
                    <a:pt x="12160" y="5792"/>
                  </a:cubicBezTo>
                  <a:cubicBezTo>
                    <a:pt x="13246" y="5792"/>
                    <a:pt x="13967" y="5486"/>
                    <a:pt x="13833" y="4301"/>
                  </a:cubicBezTo>
                  <a:cubicBezTo>
                    <a:pt x="13657" y="2743"/>
                    <a:pt x="11688" y="1"/>
                    <a:pt x="116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8"/>
            <p:cNvSpPr/>
            <p:nvPr/>
          </p:nvSpPr>
          <p:spPr>
            <a:xfrm>
              <a:off x="3785500" y="5146975"/>
              <a:ext cx="338800" cy="181925"/>
            </a:xfrm>
            <a:custGeom>
              <a:avLst/>
              <a:gdLst/>
              <a:ahLst/>
              <a:cxnLst/>
              <a:rect l="l" t="t" r="r" b="b"/>
              <a:pathLst>
                <a:path w="13552" h="7277" extrusionOk="0">
                  <a:moveTo>
                    <a:pt x="10929" y="590"/>
                  </a:moveTo>
                  <a:cubicBezTo>
                    <a:pt x="11326" y="1165"/>
                    <a:pt x="12780" y="3345"/>
                    <a:pt x="12924" y="4615"/>
                  </a:cubicBezTo>
                  <a:cubicBezTo>
                    <a:pt x="12970" y="5022"/>
                    <a:pt x="12907" y="5305"/>
                    <a:pt x="12729" y="5484"/>
                  </a:cubicBezTo>
                  <a:cubicBezTo>
                    <a:pt x="12499" y="5716"/>
                    <a:pt x="12060" y="5791"/>
                    <a:pt x="11535" y="5791"/>
                  </a:cubicBezTo>
                  <a:cubicBezTo>
                    <a:pt x="11196" y="5791"/>
                    <a:pt x="10822" y="5760"/>
                    <a:pt x="10444" y="5719"/>
                  </a:cubicBezTo>
                  <a:cubicBezTo>
                    <a:pt x="10322" y="5706"/>
                    <a:pt x="10197" y="5700"/>
                    <a:pt x="10072" y="5700"/>
                  </a:cubicBezTo>
                  <a:cubicBezTo>
                    <a:pt x="9317" y="5700"/>
                    <a:pt x="8516" y="5923"/>
                    <a:pt x="7676" y="6157"/>
                  </a:cubicBezTo>
                  <a:cubicBezTo>
                    <a:pt x="6705" y="6428"/>
                    <a:pt x="5709" y="6711"/>
                    <a:pt x="4614" y="6711"/>
                  </a:cubicBezTo>
                  <a:cubicBezTo>
                    <a:pt x="4552" y="6711"/>
                    <a:pt x="4490" y="6710"/>
                    <a:pt x="4428" y="6708"/>
                  </a:cubicBezTo>
                  <a:cubicBezTo>
                    <a:pt x="2521" y="6660"/>
                    <a:pt x="824" y="6001"/>
                    <a:pt x="634" y="5467"/>
                  </a:cubicBezTo>
                  <a:cubicBezTo>
                    <a:pt x="616" y="5416"/>
                    <a:pt x="562" y="5260"/>
                    <a:pt x="859" y="5005"/>
                  </a:cubicBezTo>
                  <a:cubicBezTo>
                    <a:pt x="1562" y="4405"/>
                    <a:pt x="2930" y="3854"/>
                    <a:pt x="4140" y="3367"/>
                  </a:cubicBezTo>
                  <a:cubicBezTo>
                    <a:pt x="5141" y="2963"/>
                    <a:pt x="5933" y="2645"/>
                    <a:pt x="6286" y="2336"/>
                  </a:cubicBezTo>
                  <a:cubicBezTo>
                    <a:pt x="6708" y="1964"/>
                    <a:pt x="7107" y="1566"/>
                    <a:pt x="7480" y="1145"/>
                  </a:cubicBezTo>
                  <a:lnTo>
                    <a:pt x="10929" y="590"/>
                  </a:lnTo>
                  <a:close/>
                  <a:moveTo>
                    <a:pt x="11057" y="1"/>
                  </a:moveTo>
                  <a:cubicBezTo>
                    <a:pt x="11043" y="1"/>
                    <a:pt x="11029" y="2"/>
                    <a:pt x="11015" y="4"/>
                  </a:cubicBezTo>
                  <a:lnTo>
                    <a:pt x="7288" y="602"/>
                  </a:lnTo>
                  <a:cubicBezTo>
                    <a:pt x="7221" y="613"/>
                    <a:pt x="7160" y="648"/>
                    <a:pt x="7117" y="700"/>
                  </a:cubicBezTo>
                  <a:cubicBezTo>
                    <a:pt x="6743" y="1131"/>
                    <a:pt x="6342" y="1535"/>
                    <a:pt x="5913" y="1910"/>
                  </a:cubicBezTo>
                  <a:cubicBezTo>
                    <a:pt x="5633" y="2157"/>
                    <a:pt x="4805" y="2489"/>
                    <a:pt x="3929" y="2842"/>
                  </a:cubicBezTo>
                  <a:cubicBezTo>
                    <a:pt x="2679" y="3346"/>
                    <a:pt x="1264" y="3915"/>
                    <a:pt x="492" y="4576"/>
                  </a:cubicBezTo>
                  <a:cubicBezTo>
                    <a:pt x="1" y="4994"/>
                    <a:pt x="8" y="5394"/>
                    <a:pt x="102" y="5656"/>
                  </a:cubicBezTo>
                  <a:cubicBezTo>
                    <a:pt x="472" y="6705"/>
                    <a:pt x="2846" y="7233"/>
                    <a:pt x="4412" y="7275"/>
                  </a:cubicBezTo>
                  <a:cubicBezTo>
                    <a:pt x="4471" y="7277"/>
                    <a:pt x="4529" y="7277"/>
                    <a:pt x="4587" y="7277"/>
                  </a:cubicBezTo>
                  <a:cubicBezTo>
                    <a:pt x="5767" y="7277"/>
                    <a:pt x="6860" y="6973"/>
                    <a:pt x="7828" y="6703"/>
                  </a:cubicBezTo>
                  <a:cubicBezTo>
                    <a:pt x="8633" y="6478"/>
                    <a:pt x="9402" y="6266"/>
                    <a:pt x="10083" y="6266"/>
                  </a:cubicBezTo>
                  <a:cubicBezTo>
                    <a:pt x="10185" y="6266"/>
                    <a:pt x="10285" y="6271"/>
                    <a:pt x="10384" y="6281"/>
                  </a:cubicBezTo>
                  <a:cubicBezTo>
                    <a:pt x="10813" y="6327"/>
                    <a:pt x="11200" y="6356"/>
                    <a:pt x="11544" y="6356"/>
                  </a:cubicBezTo>
                  <a:cubicBezTo>
                    <a:pt x="12253" y="6356"/>
                    <a:pt x="12781" y="6233"/>
                    <a:pt x="13130" y="5882"/>
                  </a:cubicBezTo>
                  <a:cubicBezTo>
                    <a:pt x="13432" y="5578"/>
                    <a:pt x="13552" y="5130"/>
                    <a:pt x="13487" y="4551"/>
                  </a:cubicBezTo>
                  <a:cubicBezTo>
                    <a:pt x="13304" y="2939"/>
                    <a:pt x="11372" y="233"/>
                    <a:pt x="11289" y="118"/>
                  </a:cubicBezTo>
                  <a:cubicBezTo>
                    <a:pt x="11234" y="43"/>
                    <a:pt x="11148" y="1"/>
                    <a:pt x="1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8"/>
            <p:cNvSpPr/>
            <p:nvPr/>
          </p:nvSpPr>
          <p:spPr>
            <a:xfrm>
              <a:off x="3769825" y="5244525"/>
              <a:ext cx="131125" cy="77275"/>
            </a:xfrm>
            <a:custGeom>
              <a:avLst/>
              <a:gdLst/>
              <a:ahLst/>
              <a:cxnLst/>
              <a:rect l="l" t="t" r="r" b="b"/>
              <a:pathLst>
                <a:path w="5245" h="3091" extrusionOk="0">
                  <a:moveTo>
                    <a:pt x="2791" y="0"/>
                  </a:moveTo>
                  <a:cubicBezTo>
                    <a:pt x="2200" y="279"/>
                    <a:pt x="1668" y="576"/>
                    <a:pt x="1302" y="888"/>
                  </a:cubicBezTo>
                  <a:cubicBezTo>
                    <a:pt x="1" y="2001"/>
                    <a:pt x="2700" y="3028"/>
                    <a:pt x="5047" y="3090"/>
                  </a:cubicBezTo>
                  <a:cubicBezTo>
                    <a:pt x="5056" y="3090"/>
                    <a:pt x="5066" y="3090"/>
                    <a:pt x="5075" y="3090"/>
                  </a:cubicBezTo>
                  <a:cubicBezTo>
                    <a:pt x="5132" y="3090"/>
                    <a:pt x="5188" y="3088"/>
                    <a:pt x="5245" y="3088"/>
                  </a:cubicBezTo>
                  <a:cubicBezTo>
                    <a:pt x="4997" y="2249"/>
                    <a:pt x="4357" y="791"/>
                    <a:pt x="27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8"/>
            <p:cNvSpPr/>
            <p:nvPr/>
          </p:nvSpPr>
          <p:spPr>
            <a:xfrm>
              <a:off x="3785500" y="5237450"/>
              <a:ext cx="123575" cy="91400"/>
            </a:xfrm>
            <a:custGeom>
              <a:avLst/>
              <a:gdLst/>
              <a:ahLst/>
              <a:cxnLst/>
              <a:rect l="l" t="t" r="r" b="b"/>
              <a:pathLst>
                <a:path w="4943" h="3656" extrusionOk="0">
                  <a:moveTo>
                    <a:pt x="2157" y="599"/>
                  </a:moveTo>
                  <a:cubicBezTo>
                    <a:pt x="3344" y="1248"/>
                    <a:pt x="3937" y="2318"/>
                    <a:pt x="4223" y="3082"/>
                  </a:cubicBezTo>
                  <a:cubicBezTo>
                    <a:pt x="2402" y="2994"/>
                    <a:pt x="817" y="2363"/>
                    <a:pt x="634" y="1848"/>
                  </a:cubicBezTo>
                  <a:cubicBezTo>
                    <a:pt x="616" y="1797"/>
                    <a:pt x="562" y="1641"/>
                    <a:pt x="858" y="1386"/>
                  </a:cubicBezTo>
                  <a:cubicBezTo>
                    <a:pt x="1142" y="1144"/>
                    <a:pt x="1568" y="886"/>
                    <a:pt x="2157" y="599"/>
                  </a:cubicBezTo>
                  <a:close/>
                  <a:moveTo>
                    <a:pt x="2163" y="0"/>
                  </a:moveTo>
                  <a:cubicBezTo>
                    <a:pt x="2121" y="0"/>
                    <a:pt x="2080" y="9"/>
                    <a:pt x="2042" y="28"/>
                  </a:cubicBezTo>
                  <a:cubicBezTo>
                    <a:pt x="1331" y="366"/>
                    <a:pt x="838" y="660"/>
                    <a:pt x="492" y="957"/>
                  </a:cubicBezTo>
                  <a:cubicBezTo>
                    <a:pt x="1" y="1377"/>
                    <a:pt x="8" y="1775"/>
                    <a:pt x="102" y="2037"/>
                  </a:cubicBezTo>
                  <a:cubicBezTo>
                    <a:pt x="472" y="3086"/>
                    <a:pt x="2846" y="3614"/>
                    <a:pt x="4412" y="3656"/>
                  </a:cubicBezTo>
                  <a:lnTo>
                    <a:pt x="4557" y="3656"/>
                  </a:lnTo>
                  <a:lnTo>
                    <a:pt x="4620" y="3655"/>
                  </a:lnTo>
                  <a:cubicBezTo>
                    <a:pt x="4808" y="3652"/>
                    <a:pt x="4943" y="3472"/>
                    <a:pt x="4890" y="3292"/>
                  </a:cubicBezTo>
                  <a:cubicBezTo>
                    <a:pt x="4637" y="2435"/>
                    <a:pt x="3964" y="876"/>
                    <a:pt x="2291" y="31"/>
                  </a:cubicBezTo>
                  <a:cubicBezTo>
                    <a:pt x="2251" y="10"/>
                    <a:pt x="2207" y="0"/>
                    <a:pt x="2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8"/>
            <p:cNvSpPr/>
            <p:nvPr/>
          </p:nvSpPr>
          <p:spPr>
            <a:xfrm>
              <a:off x="3928650" y="5190925"/>
              <a:ext cx="75125" cy="38500"/>
            </a:xfrm>
            <a:custGeom>
              <a:avLst/>
              <a:gdLst/>
              <a:ahLst/>
              <a:cxnLst/>
              <a:rect l="l" t="t" r="r" b="b"/>
              <a:pathLst>
                <a:path w="3005" h="1540" extrusionOk="0">
                  <a:moveTo>
                    <a:pt x="591" y="1"/>
                  </a:moveTo>
                  <a:lnTo>
                    <a:pt x="591" y="1"/>
                  </a:lnTo>
                  <a:cubicBezTo>
                    <a:pt x="0" y="318"/>
                    <a:pt x="1507" y="1539"/>
                    <a:pt x="2226" y="1539"/>
                  </a:cubicBezTo>
                  <a:cubicBezTo>
                    <a:pt x="2288" y="1539"/>
                    <a:pt x="2344" y="1530"/>
                    <a:pt x="2393" y="1511"/>
                  </a:cubicBezTo>
                  <a:cubicBezTo>
                    <a:pt x="3004" y="1264"/>
                    <a:pt x="591" y="1"/>
                    <a:pt x="5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8"/>
            <p:cNvSpPr/>
            <p:nvPr/>
          </p:nvSpPr>
          <p:spPr>
            <a:xfrm>
              <a:off x="3935125" y="5187375"/>
              <a:ext cx="59900" cy="45575"/>
            </a:xfrm>
            <a:custGeom>
              <a:avLst/>
              <a:gdLst/>
              <a:ahLst/>
              <a:cxnLst/>
              <a:rect l="l" t="t" r="r" b="b"/>
              <a:pathLst>
                <a:path w="2396" h="1823" extrusionOk="0">
                  <a:moveTo>
                    <a:pt x="348" y="311"/>
                  </a:moveTo>
                  <a:cubicBezTo>
                    <a:pt x="1284" y="809"/>
                    <a:pt x="2074" y="1361"/>
                    <a:pt x="2081" y="1521"/>
                  </a:cubicBezTo>
                  <a:cubicBezTo>
                    <a:pt x="2050" y="1534"/>
                    <a:pt x="2012" y="1540"/>
                    <a:pt x="1970" y="1540"/>
                  </a:cubicBezTo>
                  <a:cubicBezTo>
                    <a:pt x="1538" y="1540"/>
                    <a:pt x="587" y="933"/>
                    <a:pt x="372" y="473"/>
                  </a:cubicBezTo>
                  <a:cubicBezTo>
                    <a:pt x="332" y="387"/>
                    <a:pt x="333" y="341"/>
                    <a:pt x="348" y="311"/>
                  </a:cubicBezTo>
                  <a:close/>
                  <a:moveTo>
                    <a:pt x="331" y="1"/>
                  </a:moveTo>
                  <a:cubicBezTo>
                    <a:pt x="308" y="1"/>
                    <a:pt x="285" y="6"/>
                    <a:pt x="264" y="18"/>
                  </a:cubicBezTo>
                  <a:cubicBezTo>
                    <a:pt x="56" y="131"/>
                    <a:pt x="0" y="345"/>
                    <a:pt x="116" y="593"/>
                  </a:cubicBezTo>
                  <a:cubicBezTo>
                    <a:pt x="350" y="1092"/>
                    <a:pt x="1345" y="1822"/>
                    <a:pt x="1967" y="1822"/>
                  </a:cubicBezTo>
                  <a:cubicBezTo>
                    <a:pt x="1970" y="1822"/>
                    <a:pt x="1973" y="1822"/>
                    <a:pt x="1976" y="1822"/>
                  </a:cubicBezTo>
                  <a:cubicBezTo>
                    <a:pt x="2048" y="1822"/>
                    <a:pt x="2119" y="1809"/>
                    <a:pt x="2187" y="1783"/>
                  </a:cubicBezTo>
                  <a:cubicBezTo>
                    <a:pt x="2343" y="1721"/>
                    <a:pt x="2372" y="1608"/>
                    <a:pt x="2375" y="1547"/>
                  </a:cubicBezTo>
                  <a:cubicBezTo>
                    <a:pt x="2396" y="1112"/>
                    <a:pt x="999" y="333"/>
                    <a:pt x="397" y="17"/>
                  </a:cubicBezTo>
                  <a:cubicBezTo>
                    <a:pt x="376" y="6"/>
                    <a:pt x="354" y="1"/>
                    <a:pt x="3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8"/>
            <p:cNvSpPr/>
            <p:nvPr/>
          </p:nvSpPr>
          <p:spPr>
            <a:xfrm>
              <a:off x="3905225" y="5197325"/>
              <a:ext cx="75125" cy="38450"/>
            </a:xfrm>
            <a:custGeom>
              <a:avLst/>
              <a:gdLst/>
              <a:ahLst/>
              <a:cxnLst/>
              <a:rect l="l" t="t" r="r" b="b"/>
              <a:pathLst>
                <a:path w="3005" h="1538" extrusionOk="0">
                  <a:moveTo>
                    <a:pt x="591" y="0"/>
                  </a:moveTo>
                  <a:lnTo>
                    <a:pt x="591" y="0"/>
                  </a:lnTo>
                  <a:cubicBezTo>
                    <a:pt x="1" y="317"/>
                    <a:pt x="1506" y="1538"/>
                    <a:pt x="2226" y="1538"/>
                  </a:cubicBezTo>
                  <a:cubicBezTo>
                    <a:pt x="2289" y="1538"/>
                    <a:pt x="2345" y="1528"/>
                    <a:pt x="2394" y="1509"/>
                  </a:cubicBezTo>
                  <a:cubicBezTo>
                    <a:pt x="3005" y="1263"/>
                    <a:pt x="591" y="0"/>
                    <a:pt x="5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8"/>
            <p:cNvSpPr/>
            <p:nvPr/>
          </p:nvSpPr>
          <p:spPr>
            <a:xfrm>
              <a:off x="3911700" y="5193775"/>
              <a:ext cx="59900" cy="45550"/>
            </a:xfrm>
            <a:custGeom>
              <a:avLst/>
              <a:gdLst/>
              <a:ahLst/>
              <a:cxnLst/>
              <a:rect l="l" t="t" r="r" b="b"/>
              <a:pathLst>
                <a:path w="2396" h="1822" extrusionOk="0">
                  <a:moveTo>
                    <a:pt x="348" y="311"/>
                  </a:moveTo>
                  <a:lnTo>
                    <a:pt x="348" y="311"/>
                  </a:lnTo>
                  <a:cubicBezTo>
                    <a:pt x="1285" y="809"/>
                    <a:pt x="2074" y="1362"/>
                    <a:pt x="2082" y="1520"/>
                  </a:cubicBezTo>
                  <a:cubicBezTo>
                    <a:pt x="2048" y="1534"/>
                    <a:pt x="2008" y="1541"/>
                    <a:pt x="1962" y="1541"/>
                  </a:cubicBezTo>
                  <a:cubicBezTo>
                    <a:pt x="1522" y="1541"/>
                    <a:pt x="587" y="930"/>
                    <a:pt x="372" y="472"/>
                  </a:cubicBezTo>
                  <a:cubicBezTo>
                    <a:pt x="333" y="388"/>
                    <a:pt x="333" y="340"/>
                    <a:pt x="348" y="311"/>
                  </a:cubicBezTo>
                  <a:close/>
                  <a:moveTo>
                    <a:pt x="331" y="1"/>
                  </a:moveTo>
                  <a:cubicBezTo>
                    <a:pt x="308" y="1"/>
                    <a:pt x="285" y="6"/>
                    <a:pt x="264" y="17"/>
                  </a:cubicBezTo>
                  <a:cubicBezTo>
                    <a:pt x="56" y="130"/>
                    <a:pt x="0" y="344"/>
                    <a:pt x="116" y="592"/>
                  </a:cubicBezTo>
                  <a:cubicBezTo>
                    <a:pt x="349" y="1091"/>
                    <a:pt x="1345" y="1821"/>
                    <a:pt x="1967" y="1821"/>
                  </a:cubicBezTo>
                  <a:cubicBezTo>
                    <a:pt x="1970" y="1822"/>
                    <a:pt x="1973" y="1822"/>
                    <a:pt x="1976" y="1822"/>
                  </a:cubicBezTo>
                  <a:cubicBezTo>
                    <a:pt x="2048" y="1822"/>
                    <a:pt x="2119" y="1809"/>
                    <a:pt x="2187" y="1783"/>
                  </a:cubicBezTo>
                  <a:cubicBezTo>
                    <a:pt x="2343" y="1720"/>
                    <a:pt x="2372" y="1608"/>
                    <a:pt x="2375" y="1548"/>
                  </a:cubicBezTo>
                  <a:cubicBezTo>
                    <a:pt x="2396" y="1112"/>
                    <a:pt x="999" y="332"/>
                    <a:pt x="397" y="17"/>
                  </a:cubicBezTo>
                  <a:cubicBezTo>
                    <a:pt x="376" y="6"/>
                    <a:pt x="354" y="1"/>
                    <a:pt x="3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8"/>
            <p:cNvSpPr/>
            <p:nvPr/>
          </p:nvSpPr>
          <p:spPr>
            <a:xfrm>
              <a:off x="3891700" y="5206675"/>
              <a:ext cx="75100" cy="38475"/>
            </a:xfrm>
            <a:custGeom>
              <a:avLst/>
              <a:gdLst/>
              <a:ahLst/>
              <a:cxnLst/>
              <a:rect l="l" t="t" r="r" b="b"/>
              <a:pathLst>
                <a:path w="3004" h="1539" extrusionOk="0">
                  <a:moveTo>
                    <a:pt x="589" y="0"/>
                  </a:moveTo>
                  <a:lnTo>
                    <a:pt x="589" y="0"/>
                  </a:lnTo>
                  <a:cubicBezTo>
                    <a:pt x="0" y="317"/>
                    <a:pt x="1505" y="1539"/>
                    <a:pt x="2225" y="1539"/>
                  </a:cubicBezTo>
                  <a:cubicBezTo>
                    <a:pt x="2287" y="1539"/>
                    <a:pt x="2344" y="1529"/>
                    <a:pt x="2392" y="1510"/>
                  </a:cubicBezTo>
                  <a:cubicBezTo>
                    <a:pt x="3003" y="1264"/>
                    <a:pt x="590" y="0"/>
                    <a:pt x="5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8"/>
            <p:cNvSpPr/>
            <p:nvPr/>
          </p:nvSpPr>
          <p:spPr>
            <a:xfrm>
              <a:off x="3898125" y="5203125"/>
              <a:ext cx="59950" cy="45550"/>
            </a:xfrm>
            <a:custGeom>
              <a:avLst/>
              <a:gdLst/>
              <a:ahLst/>
              <a:cxnLst/>
              <a:rect l="l" t="t" r="r" b="b"/>
              <a:pathLst>
                <a:path w="2398" h="1822" extrusionOk="0">
                  <a:moveTo>
                    <a:pt x="349" y="312"/>
                  </a:moveTo>
                  <a:cubicBezTo>
                    <a:pt x="1286" y="808"/>
                    <a:pt x="2075" y="1362"/>
                    <a:pt x="2082" y="1522"/>
                  </a:cubicBezTo>
                  <a:cubicBezTo>
                    <a:pt x="2051" y="1535"/>
                    <a:pt x="2015" y="1540"/>
                    <a:pt x="1973" y="1540"/>
                  </a:cubicBezTo>
                  <a:cubicBezTo>
                    <a:pt x="1543" y="1540"/>
                    <a:pt x="590" y="935"/>
                    <a:pt x="374" y="475"/>
                  </a:cubicBezTo>
                  <a:cubicBezTo>
                    <a:pt x="333" y="388"/>
                    <a:pt x="333" y="340"/>
                    <a:pt x="349" y="312"/>
                  </a:cubicBezTo>
                  <a:close/>
                  <a:moveTo>
                    <a:pt x="333" y="1"/>
                  </a:moveTo>
                  <a:cubicBezTo>
                    <a:pt x="310" y="1"/>
                    <a:pt x="287" y="7"/>
                    <a:pt x="266" y="18"/>
                  </a:cubicBezTo>
                  <a:cubicBezTo>
                    <a:pt x="56" y="130"/>
                    <a:pt x="1" y="345"/>
                    <a:pt x="117" y="593"/>
                  </a:cubicBezTo>
                  <a:cubicBezTo>
                    <a:pt x="351" y="1091"/>
                    <a:pt x="1345" y="1821"/>
                    <a:pt x="1968" y="1821"/>
                  </a:cubicBezTo>
                  <a:cubicBezTo>
                    <a:pt x="1971" y="1821"/>
                    <a:pt x="1974" y="1821"/>
                    <a:pt x="1977" y="1821"/>
                  </a:cubicBezTo>
                  <a:cubicBezTo>
                    <a:pt x="2049" y="1821"/>
                    <a:pt x="2120" y="1808"/>
                    <a:pt x="2188" y="1783"/>
                  </a:cubicBezTo>
                  <a:cubicBezTo>
                    <a:pt x="2344" y="1720"/>
                    <a:pt x="2372" y="1608"/>
                    <a:pt x="2376" y="1546"/>
                  </a:cubicBezTo>
                  <a:cubicBezTo>
                    <a:pt x="2397" y="1112"/>
                    <a:pt x="1000" y="332"/>
                    <a:pt x="398" y="17"/>
                  </a:cubicBezTo>
                  <a:cubicBezTo>
                    <a:pt x="377" y="6"/>
                    <a:pt x="355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8"/>
            <p:cNvSpPr/>
            <p:nvPr/>
          </p:nvSpPr>
          <p:spPr>
            <a:xfrm>
              <a:off x="3866775" y="5218000"/>
              <a:ext cx="75125" cy="38475"/>
            </a:xfrm>
            <a:custGeom>
              <a:avLst/>
              <a:gdLst/>
              <a:ahLst/>
              <a:cxnLst/>
              <a:rect l="l" t="t" r="r" b="b"/>
              <a:pathLst>
                <a:path w="3005" h="1539" extrusionOk="0">
                  <a:moveTo>
                    <a:pt x="590" y="0"/>
                  </a:moveTo>
                  <a:lnTo>
                    <a:pt x="590" y="0"/>
                  </a:lnTo>
                  <a:cubicBezTo>
                    <a:pt x="0" y="318"/>
                    <a:pt x="1507" y="1539"/>
                    <a:pt x="2226" y="1539"/>
                  </a:cubicBezTo>
                  <a:cubicBezTo>
                    <a:pt x="2288" y="1539"/>
                    <a:pt x="2344" y="1530"/>
                    <a:pt x="2393" y="1510"/>
                  </a:cubicBezTo>
                  <a:cubicBezTo>
                    <a:pt x="3005" y="1263"/>
                    <a:pt x="590" y="0"/>
                    <a:pt x="5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8"/>
            <p:cNvSpPr/>
            <p:nvPr/>
          </p:nvSpPr>
          <p:spPr>
            <a:xfrm>
              <a:off x="3873225" y="5214450"/>
              <a:ext cx="59925" cy="45550"/>
            </a:xfrm>
            <a:custGeom>
              <a:avLst/>
              <a:gdLst/>
              <a:ahLst/>
              <a:cxnLst/>
              <a:rect l="l" t="t" r="r" b="b"/>
              <a:pathLst>
                <a:path w="2397" h="1822" extrusionOk="0">
                  <a:moveTo>
                    <a:pt x="348" y="311"/>
                  </a:moveTo>
                  <a:lnTo>
                    <a:pt x="348" y="311"/>
                  </a:lnTo>
                  <a:cubicBezTo>
                    <a:pt x="1285" y="810"/>
                    <a:pt x="2075" y="1361"/>
                    <a:pt x="2082" y="1521"/>
                  </a:cubicBezTo>
                  <a:cubicBezTo>
                    <a:pt x="2051" y="1533"/>
                    <a:pt x="2013" y="1539"/>
                    <a:pt x="1971" y="1539"/>
                  </a:cubicBezTo>
                  <a:cubicBezTo>
                    <a:pt x="1540" y="1539"/>
                    <a:pt x="588" y="933"/>
                    <a:pt x="372" y="473"/>
                  </a:cubicBezTo>
                  <a:cubicBezTo>
                    <a:pt x="332" y="387"/>
                    <a:pt x="333" y="340"/>
                    <a:pt x="348" y="311"/>
                  </a:cubicBezTo>
                  <a:close/>
                  <a:moveTo>
                    <a:pt x="332" y="0"/>
                  </a:moveTo>
                  <a:cubicBezTo>
                    <a:pt x="309" y="0"/>
                    <a:pt x="286" y="6"/>
                    <a:pt x="265" y="17"/>
                  </a:cubicBezTo>
                  <a:cubicBezTo>
                    <a:pt x="56" y="130"/>
                    <a:pt x="0" y="345"/>
                    <a:pt x="116" y="592"/>
                  </a:cubicBezTo>
                  <a:cubicBezTo>
                    <a:pt x="350" y="1091"/>
                    <a:pt x="1345" y="1822"/>
                    <a:pt x="1967" y="1822"/>
                  </a:cubicBezTo>
                  <a:cubicBezTo>
                    <a:pt x="1970" y="1822"/>
                    <a:pt x="1973" y="1822"/>
                    <a:pt x="1976" y="1822"/>
                  </a:cubicBezTo>
                  <a:cubicBezTo>
                    <a:pt x="2048" y="1822"/>
                    <a:pt x="2120" y="1809"/>
                    <a:pt x="2187" y="1782"/>
                  </a:cubicBezTo>
                  <a:cubicBezTo>
                    <a:pt x="2343" y="1721"/>
                    <a:pt x="2372" y="1607"/>
                    <a:pt x="2375" y="1547"/>
                  </a:cubicBezTo>
                  <a:cubicBezTo>
                    <a:pt x="2397" y="1112"/>
                    <a:pt x="999" y="333"/>
                    <a:pt x="398" y="16"/>
                  </a:cubicBezTo>
                  <a:cubicBezTo>
                    <a:pt x="377" y="6"/>
                    <a:pt x="355" y="0"/>
                    <a:pt x="3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8"/>
            <p:cNvSpPr/>
            <p:nvPr/>
          </p:nvSpPr>
          <p:spPr>
            <a:xfrm>
              <a:off x="3784100" y="5269900"/>
              <a:ext cx="331850" cy="51950"/>
            </a:xfrm>
            <a:custGeom>
              <a:avLst/>
              <a:gdLst/>
              <a:ahLst/>
              <a:cxnLst/>
              <a:rect l="l" t="t" r="r" b="b"/>
              <a:pathLst>
                <a:path w="13274" h="2078" extrusionOk="0">
                  <a:moveTo>
                    <a:pt x="13273" y="0"/>
                  </a:moveTo>
                  <a:lnTo>
                    <a:pt x="13273" y="0"/>
                  </a:lnTo>
                  <a:cubicBezTo>
                    <a:pt x="12902" y="127"/>
                    <a:pt x="12332" y="252"/>
                    <a:pt x="11457" y="306"/>
                  </a:cubicBezTo>
                  <a:cubicBezTo>
                    <a:pt x="9377" y="432"/>
                    <a:pt x="8242" y="629"/>
                    <a:pt x="6074" y="1050"/>
                  </a:cubicBezTo>
                  <a:cubicBezTo>
                    <a:pt x="5433" y="1175"/>
                    <a:pt x="4800" y="1245"/>
                    <a:pt x="4175" y="1245"/>
                  </a:cubicBezTo>
                  <a:cubicBezTo>
                    <a:pt x="2892" y="1245"/>
                    <a:pt x="1647" y="949"/>
                    <a:pt x="458" y="220"/>
                  </a:cubicBezTo>
                  <a:lnTo>
                    <a:pt x="458" y="220"/>
                  </a:lnTo>
                  <a:cubicBezTo>
                    <a:pt x="0" y="1190"/>
                    <a:pt x="2375" y="2020"/>
                    <a:pt x="4476" y="2075"/>
                  </a:cubicBezTo>
                  <a:cubicBezTo>
                    <a:pt x="4533" y="2077"/>
                    <a:pt x="4589" y="2077"/>
                    <a:pt x="4645" y="2077"/>
                  </a:cubicBezTo>
                  <a:cubicBezTo>
                    <a:pt x="6759" y="2077"/>
                    <a:pt x="8574" y="1066"/>
                    <a:pt x="10126" y="1066"/>
                  </a:cubicBezTo>
                  <a:cubicBezTo>
                    <a:pt x="10242" y="1066"/>
                    <a:pt x="10357" y="1072"/>
                    <a:pt x="10470" y="1084"/>
                  </a:cubicBezTo>
                  <a:cubicBezTo>
                    <a:pt x="10866" y="1126"/>
                    <a:pt x="11242" y="1156"/>
                    <a:pt x="11582" y="1156"/>
                  </a:cubicBezTo>
                  <a:cubicBezTo>
                    <a:pt x="12559" y="1156"/>
                    <a:pt x="13241" y="909"/>
                    <a:pt x="132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8"/>
            <p:cNvSpPr/>
            <p:nvPr/>
          </p:nvSpPr>
          <p:spPr>
            <a:xfrm>
              <a:off x="3785925" y="5262825"/>
              <a:ext cx="337200" cy="66075"/>
            </a:xfrm>
            <a:custGeom>
              <a:avLst/>
              <a:gdLst/>
              <a:ahLst/>
              <a:cxnLst/>
              <a:rect l="l" t="t" r="r" b="b"/>
              <a:pathLst>
                <a:path w="13488" h="2643" extrusionOk="0">
                  <a:moveTo>
                    <a:pt x="12826" y="682"/>
                  </a:moveTo>
                  <a:lnTo>
                    <a:pt x="12826" y="682"/>
                  </a:lnTo>
                  <a:cubicBezTo>
                    <a:pt x="12789" y="758"/>
                    <a:pt x="12737" y="826"/>
                    <a:pt x="12674" y="881"/>
                  </a:cubicBezTo>
                  <a:cubicBezTo>
                    <a:pt x="12434" y="1089"/>
                    <a:pt x="12011" y="1157"/>
                    <a:pt x="11512" y="1157"/>
                  </a:cubicBezTo>
                  <a:cubicBezTo>
                    <a:pt x="11175" y="1157"/>
                    <a:pt x="10802" y="1126"/>
                    <a:pt x="10427" y="1085"/>
                  </a:cubicBezTo>
                  <a:cubicBezTo>
                    <a:pt x="10305" y="1072"/>
                    <a:pt x="10180" y="1066"/>
                    <a:pt x="10055" y="1066"/>
                  </a:cubicBezTo>
                  <a:cubicBezTo>
                    <a:pt x="9299" y="1066"/>
                    <a:pt x="8498" y="1289"/>
                    <a:pt x="7658" y="1523"/>
                  </a:cubicBezTo>
                  <a:cubicBezTo>
                    <a:pt x="6687" y="1794"/>
                    <a:pt x="5690" y="2077"/>
                    <a:pt x="4596" y="2077"/>
                  </a:cubicBezTo>
                  <a:cubicBezTo>
                    <a:pt x="4534" y="2077"/>
                    <a:pt x="4472" y="2076"/>
                    <a:pt x="4410" y="2074"/>
                  </a:cubicBezTo>
                  <a:cubicBezTo>
                    <a:pt x="2861" y="2034"/>
                    <a:pt x="1271" y="1572"/>
                    <a:pt x="762" y="1038"/>
                  </a:cubicBezTo>
                  <a:lnTo>
                    <a:pt x="762" y="1038"/>
                  </a:lnTo>
                  <a:cubicBezTo>
                    <a:pt x="1783" y="1554"/>
                    <a:pt x="2892" y="1810"/>
                    <a:pt x="4111" y="1810"/>
                  </a:cubicBezTo>
                  <a:cubicBezTo>
                    <a:pt x="4729" y="1810"/>
                    <a:pt x="5376" y="1744"/>
                    <a:pt x="6054" y="1613"/>
                  </a:cubicBezTo>
                  <a:cubicBezTo>
                    <a:pt x="8256" y="1183"/>
                    <a:pt x="9357" y="995"/>
                    <a:pt x="11400" y="871"/>
                  </a:cubicBezTo>
                  <a:cubicBezTo>
                    <a:pt x="11946" y="839"/>
                    <a:pt x="12423" y="775"/>
                    <a:pt x="12826" y="682"/>
                  </a:cubicBezTo>
                  <a:close/>
                  <a:moveTo>
                    <a:pt x="13201" y="1"/>
                  </a:moveTo>
                  <a:cubicBezTo>
                    <a:pt x="13170" y="1"/>
                    <a:pt x="13139" y="6"/>
                    <a:pt x="13109" y="16"/>
                  </a:cubicBezTo>
                  <a:cubicBezTo>
                    <a:pt x="12676" y="165"/>
                    <a:pt x="12089" y="262"/>
                    <a:pt x="11368" y="306"/>
                  </a:cubicBezTo>
                  <a:cubicBezTo>
                    <a:pt x="9290" y="432"/>
                    <a:pt x="8176" y="621"/>
                    <a:pt x="5947" y="1056"/>
                  </a:cubicBezTo>
                  <a:cubicBezTo>
                    <a:pt x="5307" y="1181"/>
                    <a:pt x="4698" y="1243"/>
                    <a:pt x="4116" y="1243"/>
                  </a:cubicBezTo>
                  <a:cubicBezTo>
                    <a:pt x="2788" y="1243"/>
                    <a:pt x="1605" y="917"/>
                    <a:pt x="534" y="260"/>
                  </a:cubicBezTo>
                  <a:cubicBezTo>
                    <a:pt x="488" y="234"/>
                    <a:pt x="436" y="220"/>
                    <a:pt x="384" y="220"/>
                  </a:cubicBezTo>
                  <a:cubicBezTo>
                    <a:pt x="357" y="220"/>
                    <a:pt x="331" y="224"/>
                    <a:pt x="304" y="231"/>
                  </a:cubicBezTo>
                  <a:cubicBezTo>
                    <a:pt x="227" y="254"/>
                    <a:pt x="164" y="309"/>
                    <a:pt x="129" y="382"/>
                  </a:cubicBezTo>
                  <a:cubicBezTo>
                    <a:pt x="0" y="656"/>
                    <a:pt x="19" y="943"/>
                    <a:pt x="184" y="1209"/>
                  </a:cubicBezTo>
                  <a:cubicBezTo>
                    <a:pt x="722" y="2082"/>
                    <a:pt x="2754" y="2598"/>
                    <a:pt x="4395" y="2641"/>
                  </a:cubicBezTo>
                  <a:cubicBezTo>
                    <a:pt x="4454" y="2643"/>
                    <a:pt x="4512" y="2643"/>
                    <a:pt x="4570" y="2643"/>
                  </a:cubicBezTo>
                  <a:cubicBezTo>
                    <a:pt x="5750" y="2643"/>
                    <a:pt x="6843" y="2339"/>
                    <a:pt x="7812" y="2069"/>
                  </a:cubicBezTo>
                  <a:cubicBezTo>
                    <a:pt x="8616" y="1845"/>
                    <a:pt x="9384" y="1633"/>
                    <a:pt x="10065" y="1633"/>
                  </a:cubicBezTo>
                  <a:cubicBezTo>
                    <a:pt x="10168" y="1633"/>
                    <a:pt x="10269" y="1638"/>
                    <a:pt x="10368" y="1648"/>
                  </a:cubicBezTo>
                  <a:cubicBezTo>
                    <a:pt x="10783" y="1693"/>
                    <a:pt x="11164" y="1721"/>
                    <a:pt x="11507" y="1721"/>
                  </a:cubicBezTo>
                  <a:cubicBezTo>
                    <a:pt x="12172" y="1721"/>
                    <a:pt x="12693" y="1614"/>
                    <a:pt x="13045" y="1308"/>
                  </a:cubicBezTo>
                  <a:cubicBezTo>
                    <a:pt x="13321" y="1070"/>
                    <a:pt x="13469" y="728"/>
                    <a:pt x="13484" y="293"/>
                  </a:cubicBezTo>
                  <a:cubicBezTo>
                    <a:pt x="13487" y="201"/>
                    <a:pt x="13445" y="112"/>
                    <a:pt x="13370" y="56"/>
                  </a:cubicBezTo>
                  <a:cubicBezTo>
                    <a:pt x="13320" y="20"/>
                    <a:pt x="13261" y="1"/>
                    <a:pt x="13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8"/>
            <p:cNvSpPr/>
            <p:nvPr/>
          </p:nvSpPr>
          <p:spPr>
            <a:xfrm>
              <a:off x="3801575" y="3619975"/>
              <a:ext cx="1281850" cy="1582825"/>
            </a:xfrm>
            <a:custGeom>
              <a:avLst/>
              <a:gdLst/>
              <a:ahLst/>
              <a:cxnLst/>
              <a:rect l="l" t="t" r="r" b="b"/>
              <a:pathLst>
                <a:path w="51274" h="63313" extrusionOk="0">
                  <a:moveTo>
                    <a:pt x="34102" y="1"/>
                  </a:moveTo>
                  <a:cubicBezTo>
                    <a:pt x="33263" y="1"/>
                    <a:pt x="31774" y="467"/>
                    <a:pt x="28977" y="1002"/>
                  </a:cubicBezTo>
                  <a:cubicBezTo>
                    <a:pt x="27658" y="1255"/>
                    <a:pt x="25894" y="1347"/>
                    <a:pt x="24027" y="1347"/>
                  </a:cubicBezTo>
                  <a:cubicBezTo>
                    <a:pt x="19049" y="1347"/>
                    <a:pt x="13334" y="694"/>
                    <a:pt x="13334" y="694"/>
                  </a:cubicBezTo>
                  <a:lnTo>
                    <a:pt x="12407" y="3061"/>
                  </a:lnTo>
                  <a:cubicBezTo>
                    <a:pt x="12407" y="3061"/>
                    <a:pt x="983" y="31355"/>
                    <a:pt x="491" y="32381"/>
                  </a:cubicBezTo>
                  <a:cubicBezTo>
                    <a:pt x="0" y="33406"/>
                    <a:pt x="5959" y="62187"/>
                    <a:pt x="6728" y="62848"/>
                  </a:cubicBezTo>
                  <a:cubicBezTo>
                    <a:pt x="7117" y="63182"/>
                    <a:pt x="7572" y="63312"/>
                    <a:pt x="8093" y="63312"/>
                  </a:cubicBezTo>
                  <a:cubicBezTo>
                    <a:pt x="8603" y="63312"/>
                    <a:pt x="9176" y="63188"/>
                    <a:pt x="9813" y="63008"/>
                  </a:cubicBezTo>
                  <a:cubicBezTo>
                    <a:pt x="11106" y="62645"/>
                    <a:pt x="10948" y="61738"/>
                    <a:pt x="10948" y="61738"/>
                  </a:cubicBezTo>
                  <a:lnTo>
                    <a:pt x="8983" y="35464"/>
                  </a:lnTo>
                  <a:lnTo>
                    <a:pt x="20292" y="13848"/>
                  </a:lnTo>
                  <a:lnTo>
                    <a:pt x="22968" y="14363"/>
                  </a:lnTo>
                  <a:cubicBezTo>
                    <a:pt x="22968" y="14363"/>
                    <a:pt x="25748" y="35236"/>
                    <a:pt x="27807" y="38632"/>
                  </a:cubicBezTo>
                  <a:cubicBezTo>
                    <a:pt x="29865" y="42029"/>
                    <a:pt x="47465" y="58290"/>
                    <a:pt x="47980" y="58702"/>
                  </a:cubicBezTo>
                  <a:cubicBezTo>
                    <a:pt x="48151" y="58840"/>
                    <a:pt x="48368" y="58885"/>
                    <a:pt x="48582" y="58885"/>
                  </a:cubicBezTo>
                  <a:cubicBezTo>
                    <a:pt x="49008" y="58885"/>
                    <a:pt x="49420" y="58702"/>
                    <a:pt x="49420" y="58702"/>
                  </a:cubicBezTo>
                  <a:cubicBezTo>
                    <a:pt x="51273" y="58187"/>
                    <a:pt x="51067" y="56644"/>
                    <a:pt x="51067" y="56644"/>
                  </a:cubicBezTo>
                  <a:cubicBezTo>
                    <a:pt x="51067" y="56644"/>
                    <a:pt x="45200" y="47999"/>
                    <a:pt x="42525" y="43675"/>
                  </a:cubicBezTo>
                  <a:cubicBezTo>
                    <a:pt x="39849" y="39353"/>
                    <a:pt x="37172" y="37397"/>
                    <a:pt x="37172" y="37397"/>
                  </a:cubicBezTo>
                  <a:cubicBezTo>
                    <a:pt x="37172" y="37397"/>
                    <a:pt x="35404" y="25464"/>
                    <a:pt x="34683" y="21449"/>
                  </a:cubicBezTo>
                  <a:cubicBezTo>
                    <a:pt x="33963" y="17435"/>
                    <a:pt x="35153" y="900"/>
                    <a:pt x="35153" y="900"/>
                  </a:cubicBezTo>
                  <a:cubicBezTo>
                    <a:pt x="34979" y="249"/>
                    <a:pt x="34714" y="1"/>
                    <a:pt x="341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8"/>
            <p:cNvSpPr/>
            <p:nvPr/>
          </p:nvSpPr>
          <p:spPr>
            <a:xfrm>
              <a:off x="3793375" y="3613100"/>
              <a:ext cx="1297275" cy="1596750"/>
            </a:xfrm>
            <a:custGeom>
              <a:avLst/>
              <a:gdLst/>
              <a:ahLst/>
              <a:cxnLst/>
              <a:rect l="l" t="t" r="r" b="b"/>
              <a:pathLst>
                <a:path w="51891" h="63870" extrusionOk="0">
                  <a:moveTo>
                    <a:pt x="34445" y="559"/>
                  </a:moveTo>
                  <a:cubicBezTo>
                    <a:pt x="34947" y="559"/>
                    <a:pt x="35073" y="761"/>
                    <a:pt x="35195" y="1203"/>
                  </a:cubicBezTo>
                  <a:cubicBezTo>
                    <a:pt x="35111" y="2373"/>
                    <a:pt x="34026" y="17839"/>
                    <a:pt x="34732" y="21774"/>
                  </a:cubicBezTo>
                  <a:cubicBezTo>
                    <a:pt x="35444" y="25737"/>
                    <a:pt x="37203" y="37594"/>
                    <a:pt x="37221" y="37714"/>
                  </a:cubicBezTo>
                  <a:cubicBezTo>
                    <a:pt x="37232" y="37789"/>
                    <a:pt x="37272" y="37856"/>
                    <a:pt x="37334" y="37901"/>
                  </a:cubicBezTo>
                  <a:cubicBezTo>
                    <a:pt x="37360" y="37919"/>
                    <a:pt x="39996" y="39872"/>
                    <a:pt x="42612" y="44100"/>
                  </a:cubicBezTo>
                  <a:cubicBezTo>
                    <a:pt x="45141" y="48185"/>
                    <a:pt x="50583" y="56225"/>
                    <a:pt x="51119" y="57015"/>
                  </a:cubicBezTo>
                  <a:cubicBezTo>
                    <a:pt x="51128" y="57281"/>
                    <a:pt x="51072" y="58316"/>
                    <a:pt x="49634" y="58719"/>
                  </a:cubicBezTo>
                  <a:cubicBezTo>
                    <a:pt x="49506" y="58776"/>
                    <a:pt x="49196" y="58877"/>
                    <a:pt x="48909" y="58877"/>
                  </a:cubicBezTo>
                  <a:cubicBezTo>
                    <a:pt x="48749" y="58877"/>
                    <a:pt x="48595" y="58845"/>
                    <a:pt x="48484" y="58757"/>
                  </a:cubicBezTo>
                  <a:cubicBezTo>
                    <a:pt x="48330" y="58632"/>
                    <a:pt x="30454" y="42188"/>
                    <a:pt x="28377" y="38761"/>
                  </a:cubicBezTo>
                  <a:cubicBezTo>
                    <a:pt x="26373" y="35453"/>
                    <a:pt x="23603" y="14809"/>
                    <a:pt x="23576" y="14600"/>
                  </a:cubicBezTo>
                  <a:cubicBezTo>
                    <a:pt x="23560" y="14480"/>
                    <a:pt x="23469" y="14383"/>
                    <a:pt x="23349" y="14360"/>
                  </a:cubicBezTo>
                  <a:lnTo>
                    <a:pt x="20673" y="13846"/>
                  </a:lnTo>
                  <a:cubicBezTo>
                    <a:pt x="20656" y="13843"/>
                    <a:pt x="20638" y="13841"/>
                    <a:pt x="20621" y="13841"/>
                  </a:cubicBezTo>
                  <a:cubicBezTo>
                    <a:pt x="20517" y="13841"/>
                    <a:pt x="20419" y="13899"/>
                    <a:pt x="20369" y="13993"/>
                  </a:cubicBezTo>
                  <a:lnTo>
                    <a:pt x="9061" y="35608"/>
                  </a:lnTo>
                  <a:cubicBezTo>
                    <a:pt x="9036" y="35654"/>
                    <a:pt x="9025" y="35707"/>
                    <a:pt x="9030" y="35759"/>
                  </a:cubicBezTo>
                  <a:lnTo>
                    <a:pt x="10998" y="62061"/>
                  </a:lnTo>
                  <a:cubicBezTo>
                    <a:pt x="10999" y="62068"/>
                    <a:pt x="11099" y="62720"/>
                    <a:pt x="10064" y="63012"/>
                  </a:cubicBezTo>
                  <a:cubicBezTo>
                    <a:pt x="9427" y="63191"/>
                    <a:pt x="8879" y="63307"/>
                    <a:pt x="8410" y="63307"/>
                  </a:cubicBezTo>
                  <a:cubicBezTo>
                    <a:pt x="7955" y="63307"/>
                    <a:pt x="7574" y="63198"/>
                    <a:pt x="7261" y="62930"/>
                  </a:cubicBezTo>
                  <a:cubicBezTo>
                    <a:pt x="6405" y="61732"/>
                    <a:pt x="745" y="34099"/>
                    <a:pt x="1075" y="32778"/>
                  </a:cubicBezTo>
                  <a:cubicBezTo>
                    <a:pt x="1564" y="31757"/>
                    <a:pt x="12530" y="4598"/>
                    <a:pt x="12999" y="3440"/>
                  </a:cubicBezTo>
                  <a:lnTo>
                    <a:pt x="13845" y="1274"/>
                  </a:lnTo>
                  <a:cubicBezTo>
                    <a:pt x="14960" y="1396"/>
                    <a:pt x="19912" y="1908"/>
                    <a:pt x="24327" y="1908"/>
                  </a:cubicBezTo>
                  <a:cubicBezTo>
                    <a:pt x="26217" y="1908"/>
                    <a:pt x="28008" y="1814"/>
                    <a:pt x="29358" y="1556"/>
                  </a:cubicBezTo>
                  <a:cubicBezTo>
                    <a:pt x="30516" y="1335"/>
                    <a:pt x="31453" y="1123"/>
                    <a:pt x="32206" y="955"/>
                  </a:cubicBezTo>
                  <a:cubicBezTo>
                    <a:pt x="33353" y="698"/>
                    <a:pt x="34028" y="559"/>
                    <a:pt x="34445" y="559"/>
                  </a:cubicBezTo>
                  <a:close/>
                  <a:moveTo>
                    <a:pt x="34433" y="0"/>
                  </a:moveTo>
                  <a:cubicBezTo>
                    <a:pt x="33878" y="0"/>
                    <a:pt x="33122" y="170"/>
                    <a:pt x="32082" y="404"/>
                  </a:cubicBezTo>
                  <a:cubicBezTo>
                    <a:pt x="31333" y="572"/>
                    <a:pt x="30402" y="782"/>
                    <a:pt x="29253" y="1001"/>
                  </a:cubicBezTo>
                  <a:cubicBezTo>
                    <a:pt x="27960" y="1249"/>
                    <a:pt x="26222" y="1339"/>
                    <a:pt x="24376" y="1339"/>
                  </a:cubicBezTo>
                  <a:cubicBezTo>
                    <a:pt x="19457" y="1339"/>
                    <a:pt x="13772" y="699"/>
                    <a:pt x="13693" y="688"/>
                  </a:cubicBezTo>
                  <a:cubicBezTo>
                    <a:pt x="13683" y="687"/>
                    <a:pt x="13672" y="687"/>
                    <a:pt x="13662" y="687"/>
                  </a:cubicBezTo>
                  <a:cubicBezTo>
                    <a:pt x="13547" y="687"/>
                    <a:pt x="13441" y="757"/>
                    <a:pt x="13398" y="867"/>
                  </a:cubicBezTo>
                  <a:lnTo>
                    <a:pt x="12473" y="3230"/>
                  </a:lnTo>
                  <a:cubicBezTo>
                    <a:pt x="12359" y="3513"/>
                    <a:pt x="1047" y="31528"/>
                    <a:pt x="565" y="32535"/>
                  </a:cubicBezTo>
                  <a:cubicBezTo>
                    <a:pt x="1" y="33711"/>
                    <a:pt x="5896" y="62498"/>
                    <a:pt x="6872" y="63338"/>
                  </a:cubicBezTo>
                  <a:cubicBezTo>
                    <a:pt x="7331" y="63732"/>
                    <a:pt x="7871" y="63869"/>
                    <a:pt x="8435" y="63869"/>
                  </a:cubicBezTo>
                  <a:cubicBezTo>
                    <a:pt x="9025" y="63869"/>
                    <a:pt x="9643" y="63719"/>
                    <a:pt x="10219" y="63556"/>
                  </a:cubicBezTo>
                  <a:cubicBezTo>
                    <a:pt x="11434" y="63214"/>
                    <a:pt x="11625" y="62366"/>
                    <a:pt x="11559" y="61992"/>
                  </a:cubicBezTo>
                  <a:lnTo>
                    <a:pt x="9599" y="35799"/>
                  </a:lnTo>
                  <a:lnTo>
                    <a:pt x="20772" y="14442"/>
                  </a:lnTo>
                  <a:lnTo>
                    <a:pt x="23043" y="14877"/>
                  </a:lnTo>
                  <a:cubicBezTo>
                    <a:pt x="23350" y="17164"/>
                    <a:pt x="25913" y="35788"/>
                    <a:pt x="27892" y="39055"/>
                  </a:cubicBezTo>
                  <a:cubicBezTo>
                    <a:pt x="29967" y="42477"/>
                    <a:pt x="47338" y="58564"/>
                    <a:pt x="48131" y="59199"/>
                  </a:cubicBezTo>
                  <a:cubicBezTo>
                    <a:pt x="48364" y="59385"/>
                    <a:pt x="48647" y="59445"/>
                    <a:pt x="48914" y="59445"/>
                  </a:cubicBezTo>
                  <a:cubicBezTo>
                    <a:pt x="49369" y="59445"/>
                    <a:pt x="49779" y="59272"/>
                    <a:pt x="49824" y="59250"/>
                  </a:cubicBezTo>
                  <a:cubicBezTo>
                    <a:pt x="51890" y="58676"/>
                    <a:pt x="51678" y="56900"/>
                    <a:pt x="51675" y="56882"/>
                  </a:cubicBezTo>
                  <a:cubicBezTo>
                    <a:pt x="51670" y="56838"/>
                    <a:pt x="51653" y="56797"/>
                    <a:pt x="51629" y="56761"/>
                  </a:cubicBezTo>
                  <a:cubicBezTo>
                    <a:pt x="51571" y="56674"/>
                    <a:pt x="45735" y="48070"/>
                    <a:pt x="43093" y="43802"/>
                  </a:cubicBezTo>
                  <a:cubicBezTo>
                    <a:pt x="40669" y="39887"/>
                    <a:pt x="38274" y="37914"/>
                    <a:pt x="37763" y="37517"/>
                  </a:cubicBezTo>
                  <a:cubicBezTo>
                    <a:pt x="37580" y="36282"/>
                    <a:pt x="35964" y="25437"/>
                    <a:pt x="35289" y="21675"/>
                  </a:cubicBezTo>
                  <a:cubicBezTo>
                    <a:pt x="34583" y="17741"/>
                    <a:pt x="35751" y="1361"/>
                    <a:pt x="35763" y="1197"/>
                  </a:cubicBezTo>
                  <a:cubicBezTo>
                    <a:pt x="35765" y="1165"/>
                    <a:pt x="35762" y="1134"/>
                    <a:pt x="35755" y="1103"/>
                  </a:cubicBezTo>
                  <a:cubicBezTo>
                    <a:pt x="35537" y="289"/>
                    <a:pt x="35156" y="0"/>
                    <a:pt x="344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8"/>
            <p:cNvSpPr/>
            <p:nvPr/>
          </p:nvSpPr>
          <p:spPr>
            <a:xfrm>
              <a:off x="4154275" y="3915350"/>
              <a:ext cx="162100" cy="57925"/>
            </a:xfrm>
            <a:custGeom>
              <a:avLst/>
              <a:gdLst/>
              <a:ahLst/>
              <a:cxnLst/>
              <a:rect l="l" t="t" r="r" b="b"/>
              <a:pathLst>
                <a:path w="6484" h="2317" extrusionOk="0">
                  <a:moveTo>
                    <a:pt x="317" y="1"/>
                  </a:moveTo>
                  <a:cubicBezTo>
                    <a:pt x="195" y="1"/>
                    <a:pt x="82" y="81"/>
                    <a:pt x="45" y="203"/>
                  </a:cubicBezTo>
                  <a:cubicBezTo>
                    <a:pt x="1" y="353"/>
                    <a:pt x="87" y="510"/>
                    <a:pt x="237" y="555"/>
                  </a:cubicBezTo>
                  <a:lnTo>
                    <a:pt x="6102" y="2305"/>
                  </a:lnTo>
                  <a:cubicBezTo>
                    <a:pt x="6128" y="2312"/>
                    <a:pt x="6156" y="2317"/>
                    <a:pt x="6184" y="2317"/>
                  </a:cubicBezTo>
                  <a:cubicBezTo>
                    <a:pt x="6324" y="2317"/>
                    <a:pt x="6444" y="2214"/>
                    <a:pt x="6463" y="2074"/>
                  </a:cubicBezTo>
                  <a:cubicBezTo>
                    <a:pt x="6484" y="1935"/>
                    <a:pt x="6399" y="1803"/>
                    <a:pt x="6264" y="1762"/>
                  </a:cubicBezTo>
                  <a:lnTo>
                    <a:pt x="397" y="13"/>
                  </a:lnTo>
                  <a:cubicBezTo>
                    <a:pt x="371" y="5"/>
                    <a:pt x="343" y="1"/>
                    <a:pt x="3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8"/>
            <p:cNvSpPr/>
            <p:nvPr/>
          </p:nvSpPr>
          <p:spPr>
            <a:xfrm>
              <a:off x="4085250" y="3943675"/>
              <a:ext cx="215475" cy="37325"/>
            </a:xfrm>
            <a:custGeom>
              <a:avLst/>
              <a:gdLst/>
              <a:ahLst/>
              <a:cxnLst/>
              <a:rect l="l" t="t" r="r" b="b"/>
              <a:pathLst>
                <a:path w="8619" h="1493" extrusionOk="0">
                  <a:moveTo>
                    <a:pt x="303" y="1"/>
                  </a:moveTo>
                  <a:cubicBezTo>
                    <a:pt x="163" y="1"/>
                    <a:pt x="35" y="105"/>
                    <a:pt x="17" y="250"/>
                  </a:cubicBezTo>
                  <a:cubicBezTo>
                    <a:pt x="0" y="406"/>
                    <a:pt x="111" y="546"/>
                    <a:pt x="266" y="564"/>
                  </a:cubicBezTo>
                  <a:lnTo>
                    <a:pt x="8294" y="1490"/>
                  </a:lnTo>
                  <a:cubicBezTo>
                    <a:pt x="8305" y="1492"/>
                    <a:pt x="8317" y="1492"/>
                    <a:pt x="8328" y="1492"/>
                  </a:cubicBezTo>
                  <a:cubicBezTo>
                    <a:pt x="8478" y="1492"/>
                    <a:pt x="8601" y="1375"/>
                    <a:pt x="8610" y="1225"/>
                  </a:cubicBezTo>
                  <a:cubicBezTo>
                    <a:pt x="8619" y="1075"/>
                    <a:pt x="8509" y="945"/>
                    <a:pt x="8359" y="928"/>
                  </a:cubicBezTo>
                  <a:lnTo>
                    <a:pt x="332" y="2"/>
                  </a:lnTo>
                  <a:cubicBezTo>
                    <a:pt x="322" y="1"/>
                    <a:pt x="313" y="1"/>
                    <a:pt x="3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8"/>
            <p:cNvSpPr/>
            <p:nvPr/>
          </p:nvSpPr>
          <p:spPr>
            <a:xfrm>
              <a:off x="4575950" y="3715975"/>
              <a:ext cx="66600" cy="129525"/>
            </a:xfrm>
            <a:custGeom>
              <a:avLst/>
              <a:gdLst/>
              <a:ahLst/>
              <a:cxnLst/>
              <a:rect l="l" t="t" r="r" b="b"/>
              <a:pathLst>
                <a:path w="2664" h="5181" extrusionOk="0">
                  <a:moveTo>
                    <a:pt x="2327" y="1"/>
                  </a:moveTo>
                  <a:cubicBezTo>
                    <a:pt x="2276" y="1"/>
                    <a:pt x="2225" y="14"/>
                    <a:pt x="2179" y="43"/>
                  </a:cubicBezTo>
                  <a:cubicBezTo>
                    <a:pt x="2090" y="99"/>
                    <a:pt x="1" y="1449"/>
                    <a:pt x="132" y="3013"/>
                  </a:cubicBezTo>
                  <a:cubicBezTo>
                    <a:pt x="204" y="3873"/>
                    <a:pt x="917" y="4594"/>
                    <a:pt x="2248" y="5158"/>
                  </a:cubicBezTo>
                  <a:cubicBezTo>
                    <a:pt x="2283" y="5173"/>
                    <a:pt x="2321" y="5180"/>
                    <a:pt x="2359" y="5180"/>
                  </a:cubicBezTo>
                  <a:cubicBezTo>
                    <a:pt x="2360" y="5180"/>
                    <a:pt x="2361" y="5180"/>
                    <a:pt x="2362" y="5180"/>
                  </a:cubicBezTo>
                  <a:cubicBezTo>
                    <a:pt x="2494" y="5180"/>
                    <a:pt x="2609" y="5085"/>
                    <a:pt x="2636" y="4954"/>
                  </a:cubicBezTo>
                  <a:cubicBezTo>
                    <a:pt x="2664" y="4823"/>
                    <a:pt x="2593" y="4690"/>
                    <a:pt x="2469" y="4637"/>
                  </a:cubicBezTo>
                  <a:cubicBezTo>
                    <a:pt x="1346" y="4162"/>
                    <a:pt x="750" y="3600"/>
                    <a:pt x="696" y="2966"/>
                  </a:cubicBezTo>
                  <a:cubicBezTo>
                    <a:pt x="593" y="1742"/>
                    <a:pt x="2464" y="531"/>
                    <a:pt x="2482" y="520"/>
                  </a:cubicBezTo>
                  <a:cubicBezTo>
                    <a:pt x="2611" y="434"/>
                    <a:pt x="2648" y="262"/>
                    <a:pt x="2565" y="132"/>
                  </a:cubicBezTo>
                  <a:cubicBezTo>
                    <a:pt x="2511" y="47"/>
                    <a:pt x="2420" y="1"/>
                    <a:pt x="23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8"/>
            <p:cNvSpPr/>
            <p:nvPr/>
          </p:nvSpPr>
          <p:spPr>
            <a:xfrm>
              <a:off x="4257700" y="3744100"/>
              <a:ext cx="76975" cy="175650"/>
            </a:xfrm>
            <a:custGeom>
              <a:avLst/>
              <a:gdLst/>
              <a:ahLst/>
              <a:cxnLst/>
              <a:rect l="l" t="t" r="r" b="b"/>
              <a:pathLst>
                <a:path w="3079" h="7026" extrusionOk="0">
                  <a:moveTo>
                    <a:pt x="2766" y="1"/>
                  </a:moveTo>
                  <a:cubicBezTo>
                    <a:pt x="2639" y="1"/>
                    <a:pt x="2523" y="86"/>
                    <a:pt x="2491" y="215"/>
                  </a:cubicBezTo>
                  <a:lnTo>
                    <a:pt x="1843" y="2812"/>
                  </a:lnTo>
                  <a:lnTo>
                    <a:pt x="114" y="4538"/>
                  </a:lnTo>
                  <a:cubicBezTo>
                    <a:pt x="0" y="4653"/>
                    <a:pt x="5" y="4840"/>
                    <a:pt x="125" y="4949"/>
                  </a:cubicBezTo>
                  <a:lnTo>
                    <a:pt x="2352" y="6953"/>
                  </a:lnTo>
                  <a:cubicBezTo>
                    <a:pt x="2405" y="7000"/>
                    <a:pt x="2472" y="7026"/>
                    <a:pt x="2543" y="7026"/>
                  </a:cubicBezTo>
                  <a:lnTo>
                    <a:pt x="2543" y="7025"/>
                  </a:lnTo>
                  <a:cubicBezTo>
                    <a:pt x="2543" y="7025"/>
                    <a:pt x="2543" y="7025"/>
                    <a:pt x="2544" y="7025"/>
                  </a:cubicBezTo>
                  <a:cubicBezTo>
                    <a:pt x="2803" y="7025"/>
                    <a:pt x="2925" y="6705"/>
                    <a:pt x="2732" y="6531"/>
                  </a:cubicBezTo>
                  <a:lnTo>
                    <a:pt x="726" y="4727"/>
                  </a:lnTo>
                  <a:lnTo>
                    <a:pt x="2297" y="3156"/>
                  </a:lnTo>
                  <a:cubicBezTo>
                    <a:pt x="2333" y="3119"/>
                    <a:pt x="2359" y="3074"/>
                    <a:pt x="2372" y="3025"/>
                  </a:cubicBezTo>
                  <a:lnTo>
                    <a:pt x="3040" y="352"/>
                  </a:lnTo>
                  <a:cubicBezTo>
                    <a:pt x="3078" y="200"/>
                    <a:pt x="2986" y="47"/>
                    <a:pt x="2834" y="9"/>
                  </a:cubicBezTo>
                  <a:cubicBezTo>
                    <a:pt x="2811" y="3"/>
                    <a:pt x="2788" y="1"/>
                    <a:pt x="27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8"/>
            <p:cNvSpPr/>
            <p:nvPr/>
          </p:nvSpPr>
          <p:spPr>
            <a:xfrm>
              <a:off x="4127225" y="2778000"/>
              <a:ext cx="886950" cy="960325"/>
            </a:xfrm>
            <a:custGeom>
              <a:avLst/>
              <a:gdLst/>
              <a:ahLst/>
              <a:cxnLst/>
              <a:rect l="l" t="t" r="r" b="b"/>
              <a:pathLst>
                <a:path w="35478" h="38413" extrusionOk="0">
                  <a:moveTo>
                    <a:pt x="11437" y="0"/>
                  </a:moveTo>
                  <a:cubicBezTo>
                    <a:pt x="11020" y="0"/>
                    <a:pt x="10641" y="2"/>
                    <a:pt x="10311" y="6"/>
                  </a:cubicBezTo>
                  <a:lnTo>
                    <a:pt x="4940" y="17151"/>
                  </a:lnTo>
                  <a:cubicBezTo>
                    <a:pt x="4940" y="17151"/>
                    <a:pt x="0" y="34237"/>
                    <a:pt x="206" y="34957"/>
                  </a:cubicBezTo>
                  <a:cubicBezTo>
                    <a:pt x="412" y="35677"/>
                    <a:pt x="3911" y="37325"/>
                    <a:pt x="11733" y="38251"/>
                  </a:cubicBezTo>
                  <a:cubicBezTo>
                    <a:pt x="12679" y="38363"/>
                    <a:pt x="13559" y="38413"/>
                    <a:pt x="14376" y="38413"/>
                  </a:cubicBezTo>
                  <a:cubicBezTo>
                    <a:pt x="20307" y="38413"/>
                    <a:pt x="22873" y="35759"/>
                    <a:pt x="23055" y="34854"/>
                  </a:cubicBezTo>
                  <a:cubicBezTo>
                    <a:pt x="23260" y="33825"/>
                    <a:pt x="22848" y="32075"/>
                    <a:pt x="22848" y="32075"/>
                  </a:cubicBezTo>
                  <a:lnTo>
                    <a:pt x="25525" y="27341"/>
                  </a:lnTo>
                  <a:lnTo>
                    <a:pt x="34377" y="12785"/>
                  </a:lnTo>
                  <a:cubicBezTo>
                    <a:pt x="35478" y="10973"/>
                    <a:pt x="35073" y="8628"/>
                    <a:pt x="33429" y="7292"/>
                  </a:cubicBezTo>
                  <a:cubicBezTo>
                    <a:pt x="29471" y="4078"/>
                    <a:pt x="24556" y="197"/>
                    <a:pt x="24556" y="197"/>
                  </a:cubicBezTo>
                  <a:cubicBezTo>
                    <a:pt x="24556" y="197"/>
                    <a:pt x="15854" y="0"/>
                    <a:pt x="11437" y="0"/>
                  </a:cubicBezTo>
                  <a:close/>
                </a:path>
              </a:pathLst>
            </a:custGeom>
            <a:solidFill>
              <a:srgbClr val="ACF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8"/>
            <p:cNvSpPr/>
            <p:nvPr/>
          </p:nvSpPr>
          <p:spPr>
            <a:xfrm>
              <a:off x="4120300" y="2770925"/>
              <a:ext cx="901625" cy="974500"/>
            </a:xfrm>
            <a:custGeom>
              <a:avLst/>
              <a:gdLst/>
              <a:ahLst/>
              <a:cxnLst/>
              <a:rect l="l" t="t" r="r" b="b"/>
              <a:pathLst>
                <a:path w="36065" h="38980" extrusionOk="0">
                  <a:moveTo>
                    <a:pt x="11769" y="565"/>
                  </a:moveTo>
                  <a:cubicBezTo>
                    <a:pt x="15915" y="565"/>
                    <a:pt x="23778" y="739"/>
                    <a:pt x="24732" y="760"/>
                  </a:cubicBezTo>
                  <a:cubicBezTo>
                    <a:pt x="25363" y="1259"/>
                    <a:pt x="29880" y="4832"/>
                    <a:pt x="33528" y="7794"/>
                  </a:cubicBezTo>
                  <a:cubicBezTo>
                    <a:pt x="35056" y="9035"/>
                    <a:pt x="35435" y="11238"/>
                    <a:pt x="34412" y="12920"/>
                  </a:cubicBezTo>
                  <a:lnTo>
                    <a:pt x="25556" y="27485"/>
                  </a:lnTo>
                  <a:lnTo>
                    <a:pt x="22879" y="32219"/>
                  </a:lnTo>
                  <a:cubicBezTo>
                    <a:pt x="22844" y="32281"/>
                    <a:pt x="22834" y="32354"/>
                    <a:pt x="22850" y="32423"/>
                  </a:cubicBezTo>
                  <a:cubicBezTo>
                    <a:pt x="22855" y="32440"/>
                    <a:pt x="23246" y="34124"/>
                    <a:pt x="23054" y="35082"/>
                  </a:cubicBezTo>
                  <a:cubicBezTo>
                    <a:pt x="22892" y="35894"/>
                    <a:pt x="20394" y="38413"/>
                    <a:pt x="14649" y="38413"/>
                  </a:cubicBezTo>
                  <a:cubicBezTo>
                    <a:pt x="13845" y="38413"/>
                    <a:pt x="12977" y="38364"/>
                    <a:pt x="12043" y="38253"/>
                  </a:cubicBezTo>
                  <a:cubicBezTo>
                    <a:pt x="3925" y="37291"/>
                    <a:pt x="887" y="35627"/>
                    <a:pt x="759" y="35186"/>
                  </a:cubicBezTo>
                  <a:cubicBezTo>
                    <a:pt x="698" y="34435"/>
                    <a:pt x="3554" y="24205"/>
                    <a:pt x="5487" y="17519"/>
                  </a:cubicBezTo>
                  <a:lnTo>
                    <a:pt x="10797" y="569"/>
                  </a:lnTo>
                  <a:cubicBezTo>
                    <a:pt x="11090" y="566"/>
                    <a:pt x="11416" y="565"/>
                    <a:pt x="11769" y="565"/>
                  </a:cubicBezTo>
                  <a:close/>
                  <a:moveTo>
                    <a:pt x="11620" y="0"/>
                  </a:moveTo>
                  <a:cubicBezTo>
                    <a:pt x="11239" y="0"/>
                    <a:pt x="10891" y="2"/>
                    <a:pt x="10586" y="5"/>
                  </a:cubicBezTo>
                  <a:cubicBezTo>
                    <a:pt x="10463" y="7"/>
                    <a:pt x="10356" y="87"/>
                    <a:pt x="10319" y="204"/>
                  </a:cubicBezTo>
                  <a:lnTo>
                    <a:pt x="4945" y="17356"/>
                  </a:lnTo>
                  <a:cubicBezTo>
                    <a:pt x="3781" y="21383"/>
                    <a:pt x="0" y="34576"/>
                    <a:pt x="212" y="35318"/>
                  </a:cubicBezTo>
                  <a:cubicBezTo>
                    <a:pt x="513" y="36373"/>
                    <a:pt x="4739" y="37959"/>
                    <a:pt x="11977" y="38814"/>
                  </a:cubicBezTo>
                  <a:cubicBezTo>
                    <a:pt x="12936" y="38928"/>
                    <a:pt x="13827" y="38979"/>
                    <a:pt x="14654" y="38979"/>
                  </a:cubicBezTo>
                  <a:cubicBezTo>
                    <a:pt x="20820" y="38979"/>
                    <a:pt x="23419" y="36143"/>
                    <a:pt x="23609" y="35194"/>
                  </a:cubicBezTo>
                  <a:cubicBezTo>
                    <a:pt x="23797" y="34257"/>
                    <a:pt x="23514" y="32812"/>
                    <a:pt x="23426" y="32404"/>
                  </a:cubicBezTo>
                  <a:lnTo>
                    <a:pt x="26044" y="27770"/>
                  </a:lnTo>
                  <a:lnTo>
                    <a:pt x="34895" y="13215"/>
                  </a:lnTo>
                  <a:cubicBezTo>
                    <a:pt x="36064" y="11292"/>
                    <a:pt x="35631" y="8773"/>
                    <a:pt x="33884" y="7356"/>
                  </a:cubicBezTo>
                  <a:cubicBezTo>
                    <a:pt x="29970" y="4178"/>
                    <a:pt x="25058" y="296"/>
                    <a:pt x="25008" y="257"/>
                  </a:cubicBezTo>
                  <a:cubicBezTo>
                    <a:pt x="24960" y="219"/>
                    <a:pt x="24901" y="199"/>
                    <a:pt x="24840" y="197"/>
                  </a:cubicBezTo>
                  <a:cubicBezTo>
                    <a:pt x="24743" y="194"/>
                    <a:pt x="15975" y="0"/>
                    <a:pt x="11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8"/>
            <p:cNvSpPr/>
            <p:nvPr/>
          </p:nvSpPr>
          <p:spPr>
            <a:xfrm>
              <a:off x="4499925" y="2779525"/>
              <a:ext cx="385300" cy="261475"/>
            </a:xfrm>
            <a:custGeom>
              <a:avLst/>
              <a:gdLst/>
              <a:ahLst/>
              <a:cxnLst/>
              <a:rect l="l" t="t" r="r" b="b"/>
              <a:pathLst>
                <a:path w="15412" h="10459" extrusionOk="0">
                  <a:moveTo>
                    <a:pt x="2527" y="0"/>
                  </a:moveTo>
                  <a:cubicBezTo>
                    <a:pt x="1600" y="2115"/>
                    <a:pt x="1" y="6438"/>
                    <a:pt x="1317" y="8577"/>
                  </a:cubicBezTo>
                  <a:cubicBezTo>
                    <a:pt x="1996" y="9680"/>
                    <a:pt x="3321" y="10459"/>
                    <a:pt x="5158" y="10459"/>
                  </a:cubicBezTo>
                  <a:cubicBezTo>
                    <a:pt x="7710" y="10459"/>
                    <a:pt x="11250" y="8955"/>
                    <a:pt x="15411" y="4724"/>
                  </a:cubicBezTo>
                  <a:cubicBezTo>
                    <a:pt x="12381" y="2294"/>
                    <a:pt x="9648" y="136"/>
                    <a:pt x="9648" y="136"/>
                  </a:cubicBezTo>
                  <a:cubicBezTo>
                    <a:pt x="9648" y="136"/>
                    <a:pt x="6189" y="58"/>
                    <a:pt x="2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8"/>
            <p:cNvSpPr/>
            <p:nvPr/>
          </p:nvSpPr>
          <p:spPr>
            <a:xfrm>
              <a:off x="4492750" y="2772450"/>
              <a:ext cx="400450" cy="275600"/>
            </a:xfrm>
            <a:custGeom>
              <a:avLst/>
              <a:gdLst/>
              <a:ahLst/>
              <a:cxnLst/>
              <a:rect l="l" t="t" r="r" b="b"/>
              <a:pathLst>
                <a:path w="16018" h="11024" extrusionOk="0">
                  <a:moveTo>
                    <a:pt x="2997" y="569"/>
                  </a:moveTo>
                  <a:cubicBezTo>
                    <a:pt x="6234" y="620"/>
                    <a:pt x="9267" y="686"/>
                    <a:pt x="9833" y="699"/>
                  </a:cubicBezTo>
                  <a:cubicBezTo>
                    <a:pt x="10275" y="1049"/>
                    <a:pt x="12636" y="2917"/>
                    <a:pt x="15276" y="5032"/>
                  </a:cubicBezTo>
                  <a:cubicBezTo>
                    <a:pt x="10707" y="9595"/>
                    <a:pt x="7337" y="10459"/>
                    <a:pt x="5437" y="10459"/>
                  </a:cubicBezTo>
                  <a:cubicBezTo>
                    <a:pt x="5199" y="10459"/>
                    <a:pt x="4984" y="10445"/>
                    <a:pt x="4793" y="10424"/>
                  </a:cubicBezTo>
                  <a:cubicBezTo>
                    <a:pt x="3480" y="10275"/>
                    <a:pt x="2432" y="9667"/>
                    <a:pt x="1844" y="8712"/>
                  </a:cubicBezTo>
                  <a:cubicBezTo>
                    <a:pt x="611" y="6706"/>
                    <a:pt x="2178" y="2475"/>
                    <a:pt x="2997" y="569"/>
                  </a:cubicBezTo>
                  <a:close/>
                  <a:moveTo>
                    <a:pt x="2818" y="1"/>
                  </a:moveTo>
                  <a:cubicBezTo>
                    <a:pt x="2720" y="5"/>
                    <a:pt x="2601" y="65"/>
                    <a:pt x="2554" y="169"/>
                  </a:cubicBezTo>
                  <a:cubicBezTo>
                    <a:pt x="1525" y="2520"/>
                    <a:pt x="1" y="6795"/>
                    <a:pt x="1363" y="9008"/>
                  </a:cubicBezTo>
                  <a:cubicBezTo>
                    <a:pt x="2044" y="10114"/>
                    <a:pt x="3240" y="10817"/>
                    <a:pt x="4730" y="10986"/>
                  </a:cubicBezTo>
                  <a:cubicBezTo>
                    <a:pt x="4962" y="11012"/>
                    <a:pt x="5196" y="11024"/>
                    <a:pt x="5430" y="11024"/>
                  </a:cubicBezTo>
                  <a:cubicBezTo>
                    <a:pt x="7470" y="11024"/>
                    <a:pt x="11085" y="10100"/>
                    <a:pt x="15901" y="5206"/>
                  </a:cubicBezTo>
                  <a:cubicBezTo>
                    <a:pt x="16018" y="5087"/>
                    <a:pt x="16006" y="4892"/>
                    <a:pt x="15876" y="4787"/>
                  </a:cubicBezTo>
                  <a:cubicBezTo>
                    <a:pt x="12843" y="2356"/>
                    <a:pt x="10110" y="196"/>
                    <a:pt x="10110" y="196"/>
                  </a:cubicBezTo>
                  <a:cubicBezTo>
                    <a:pt x="10062" y="158"/>
                    <a:pt x="10002" y="138"/>
                    <a:pt x="9941" y="136"/>
                  </a:cubicBezTo>
                  <a:cubicBezTo>
                    <a:pt x="9941" y="136"/>
                    <a:pt x="6481" y="57"/>
                    <a:pt x="28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8"/>
            <p:cNvSpPr/>
            <p:nvPr/>
          </p:nvSpPr>
          <p:spPr>
            <a:xfrm>
              <a:off x="4541500" y="2338925"/>
              <a:ext cx="473450" cy="642100"/>
            </a:xfrm>
            <a:custGeom>
              <a:avLst/>
              <a:gdLst/>
              <a:ahLst/>
              <a:cxnLst/>
              <a:rect l="l" t="t" r="r" b="b"/>
              <a:pathLst>
                <a:path w="18938" h="25684" extrusionOk="0">
                  <a:moveTo>
                    <a:pt x="9543" y="1"/>
                  </a:moveTo>
                  <a:cubicBezTo>
                    <a:pt x="9342" y="1"/>
                    <a:pt x="9177" y="43"/>
                    <a:pt x="9056" y="133"/>
                  </a:cubicBezTo>
                  <a:cubicBezTo>
                    <a:pt x="9056" y="133"/>
                    <a:pt x="6072" y="956"/>
                    <a:pt x="4837" y="2809"/>
                  </a:cubicBezTo>
                  <a:cubicBezTo>
                    <a:pt x="3603" y="4662"/>
                    <a:pt x="1" y="15469"/>
                    <a:pt x="103" y="16395"/>
                  </a:cubicBezTo>
                  <a:cubicBezTo>
                    <a:pt x="137" y="16704"/>
                    <a:pt x="674" y="16807"/>
                    <a:pt x="1376" y="16807"/>
                  </a:cubicBezTo>
                  <a:cubicBezTo>
                    <a:pt x="2778" y="16807"/>
                    <a:pt x="4837" y="16395"/>
                    <a:pt x="4837" y="16395"/>
                  </a:cubicBezTo>
                  <a:lnTo>
                    <a:pt x="4837" y="16395"/>
                  </a:lnTo>
                  <a:cubicBezTo>
                    <a:pt x="4837" y="16395"/>
                    <a:pt x="1647" y="23085"/>
                    <a:pt x="1647" y="24217"/>
                  </a:cubicBezTo>
                  <a:cubicBezTo>
                    <a:pt x="1647" y="25110"/>
                    <a:pt x="2543" y="25683"/>
                    <a:pt x="3831" y="25683"/>
                  </a:cubicBezTo>
                  <a:cubicBezTo>
                    <a:pt x="4176" y="25683"/>
                    <a:pt x="4549" y="25642"/>
                    <a:pt x="4940" y="25555"/>
                  </a:cubicBezTo>
                  <a:cubicBezTo>
                    <a:pt x="6793" y="25143"/>
                    <a:pt x="13104" y="14277"/>
                    <a:pt x="13104" y="14277"/>
                  </a:cubicBezTo>
                  <a:cubicBezTo>
                    <a:pt x="13104" y="14277"/>
                    <a:pt x="14467" y="15861"/>
                    <a:pt x="15603" y="15861"/>
                  </a:cubicBezTo>
                  <a:cubicBezTo>
                    <a:pt x="15798" y="15861"/>
                    <a:pt x="15986" y="15814"/>
                    <a:pt x="16159" y="15705"/>
                  </a:cubicBezTo>
                  <a:cubicBezTo>
                    <a:pt x="17513" y="14852"/>
                    <a:pt x="17085" y="13132"/>
                    <a:pt x="16056" y="13132"/>
                  </a:cubicBezTo>
                  <a:cubicBezTo>
                    <a:pt x="15027" y="13132"/>
                    <a:pt x="18937" y="8912"/>
                    <a:pt x="17599" y="6133"/>
                  </a:cubicBezTo>
                  <a:cubicBezTo>
                    <a:pt x="16392" y="3625"/>
                    <a:pt x="11410" y="1"/>
                    <a:pt x="95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8"/>
            <p:cNvSpPr/>
            <p:nvPr/>
          </p:nvSpPr>
          <p:spPr>
            <a:xfrm>
              <a:off x="4534275" y="2331850"/>
              <a:ext cx="476000" cy="656200"/>
            </a:xfrm>
            <a:custGeom>
              <a:avLst/>
              <a:gdLst/>
              <a:ahLst/>
              <a:cxnLst/>
              <a:rect l="l" t="t" r="r" b="b"/>
              <a:pathLst>
                <a:path w="19040" h="26248" extrusionOk="0">
                  <a:moveTo>
                    <a:pt x="9832" y="567"/>
                  </a:moveTo>
                  <a:cubicBezTo>
                    <a:pt x="9961" y="567"/>
                    <a:pt x="10118" y="589"/>
                    <a:pt x="10292" y="631"/>
                  </a:cubicBezTo>
                  <a:cubicBezTo>
                    <a:pt x="12351" y="1132"/>
                    <a:pt x="16572" y="4331"/>
                    <a:pt x="17635" y="6539"/>
                  </a:cubicBezTo>
                  <a:cubicBezTo>
                    <a:pt x="18406" y="8140"/>
                    <a:pt x="17255" y="10332"/>
                    <a:pt x="16494" y="11783"/>
                  </a:cubicBezTo>
                  <a:cubicBezTo>
                    <a:pt x="16006" y="12712"/>
                    <a:pt x="15761" y="13178"/>
                    <a:pt x="15951" y="13495"/>
                  </a:cubicBezTo>
                  <a:cubicBezTo>
                    <a:pt x="15997" y="13571"/>
                    <a:pt x="16110" y="13697"/>
                    <a:pt x="16345" y="13697"/>
                  </a:cubicBezTo>
                  <a:cubicBezTo>
                    <a:pt x="16693" y="13697"/>
                    <a:pt x="16899" y="13981"/>
                    <a:pt x="16975" y="14248"/>
                  </a:cubicBezTo>
                  <a:cubicBezTo>
                    <a:pt x="17097" y="14666"/>
                    <a:pt x="16992" y="15311"/>
                    <a:pt x="16297" y="15748"/>
                  </a:cubicBezTo>
                  <a:cubicBezTo>
                    <a:pt x="16172" y="15826"/>
                    <a:pt x="16033" y="15861"/>
                    <a:pt x="15885" y="15861"/>
                  </a:cubicBezTo>
                  <a:cubicBezTo>
                    <a:pt x="15078" y="15861"/>
                    <a:pt x="14010" y="14842"/>
                    <a:pt x="13607" y="14375"/>
                  </a:cubicBezTo>
                  <a:cubicBezTo>
                    <a:pt x="13553" y="14312"/>
                    <a:pt x="13474" y="14277"/>
                    <a:pt x="13391" y="14277"/>
                  </a:cubicBezTo>
                  <a:cubicBezTo>
                    <a:pt x="13383" y="14277"/>
                    <a:pt x="13375" y="14277"/>
                    <a:pt x="13367" y="14278"/>
                  </a:cubicBezTo>
                  <a:cubicBezTo>
                    <a:pt x="13276" y="14286"/>
                    <a:pt x="13194" y="14338"/>
                    <a:pt x="13148" y="14417"/>
                  </a:cubicBezTo>
                  <a:cubicBezTo>
                    <a:pt x="10732" y="18577"/>
                    <a:pt x="6429" y="25281"/>
                    <a:pt x="5169" y="25562"/>
                  </a:cubicBezTo>
                  <a:cubicBezTo>
                    <a:pt x="4808" y="25642"/>
                    <a:pt x="4456" y="25681"/>
                    <a:pt x="4127" y="25681"/>
                  </a:cubicBezTo>
                  <a:cubicBezTo>
                    <a:pt x="3492" y="25681"/>
                    <a:pt x="2946" y="25536"/>
                    <a:pt x="2599" y="25258"/>
                  </a:cubicBezTo>
                  <a:cubicBezTo>
                    <a:pt x="2347" y="25054"/>
                    <a:pt x="2219" y="24800"/>
                    <a:pt x="2219" y="24499"/>
                  </a:cubicBezTo>
                  <a:cubicBezTo>
                    <a:pt x="2219" y="23715"/>
                    <a:pt x="4110" y="19465"/>
                    <a:pt x="5382" y="16800"/>
                  </a:cubicBezTo>
                  <a:cubicBezTo>
                    <a:pt x="5471" y="16612"/>
                    <a:pt x="5334" y="16394"/>
                    <a:pt x="5126" y="16394"/>
                  </a:cubicBezTo>
                  <a:cubicBezTo>
                    <a:pt x="5108" y="16394"/>
                    <a:pt x="5089" y="16396"/>
                    <a:pt x="5071" y="16401"/>
                  </a:cubicBezTo>
                  <a:cubicBezTo>
                    <a:pt x="3736" y="16668"/>
                    <a:pt x="2436" y="16811"/>
                    <a:pt x="1597" y="16811"/>
                  </a:cubicBezTo>
                  <a:cubicBezTo>
                    <a:pt x="1086" y="16811"/>
                    <a:pt x="746" y="16758"/>
                    <a:pt x="672" y="16646"/>
                  </a:cubicBezTo>
                  <a:cubicBezTo>
                    <a:pt x="593" y="15887"/>
                    <a:pt x="4061" y="5200"/>
                    <a:pt x="5361" y="3249"/>
                  </a:cubicBezTo>
                  <a:cubicBezTo>
                    <a:pt x="6523" y="1507"/>
                    <a:pt x="9392" y="697"/>
                    <a:pt x="9422" y="688"/>
                  </a:cubicBezTo>
                  <a:cubicBezTo>
                    <a:pt x="9455" y="679"/>
                    <a:pt x="9488" y="663"/>
                    <a:pt x="9516" y="642"/>
                  </a:cubicBezTo>
                  <a:cubicBezTo>
                    <a:pt x="9583" y="592"/>
                    <a:pt x="9692" y="567"/>
                    <a:pt x="9832" y="567"/>
                  </a:cubicBezTo>
                  <a:close/>
                  <a:moveTo>
                    <a:pt x="9835" y="0"/>
                  </a:moveTo>
                  <a:cubicBezTo>
                    <a:pt x="9589" y="0"/>
                    <a:pt x="9385" y="52"/>
                    <a:pt x="9225" y="156"/>
                  </a:cubicBezTo>
                  <a:cubicBezTo>
                    <a:pt x="8817" y="275"/>
                    <a:pt x="6099" y="1124"/>
                    <a:pt x="4891" y="2934"/>
                  </a:cubicBezTo>
                  <a:cubicBezTo>
                    <a:pt x="3630" y="4826"/>
                    <a:pt x="1" y="15711"/>
                    <a:pt x="110" y="16708"/>
                  </a:cubicBezTo>
                  <a:cubicBezTo>
                    <a:pt x="122" y="16820"/>
                    <a:pt x="176" y="16980"/>
                    <a:pt x="355" y="17112"/>
                  </a:cubicBezTo>
                  <a:cubicBezTo>
                    <a:pt x="614" y="17302"/>
                    <a:pt x="1122" y="17370"/>
                    <a:pt x="1717" y="17370"/>
                  </a:cubicBezTo>
                  <a:cubicBezTo>
                    <a:pt x="2691" y="17370"/>
                    <a:pt x="3899" y="17187"/>
                    <a:pt x="4633" y="17057"/>
                  </a:cubicBezTo>
                  <a:lnTo>
                    <a:pt x="4633" y="17057"/>
                  </a:lnTo>
                  <a:cubicBezTo>
                    <a:pt x="3856" y="18712"/>
                    <a:pt x="1653" y="23484"/>
                    <a:pt x="1653" y="24499"/>
                  </a:cubicBezTo>
                  <a:cubicBezTo>
                    <a:pt x="1653" y="24973"/>
                    <a:pt x="1857" y="25388"/>
                    <a:pt x="2244" y="25698"/>
                  </a:cubicBezTo>
                  <a:cubicBezTo>
                    <a:pt x="2694" y="26059"/>
                    <a:pt x="3358" y="26248"/>
                    <a:pt x="4123" y="26248"/>
                  </a:cubicBezTo>
                  <a:cubicBezTo>
                    <a:pt x="4517" y="26246"/>
                    <a:pt x="4908" y="26200"/>
                    <a:pt x="5291" y="26113"/>
                  </a:cubicBezTo>
                  <a:cubicBezTo>
                    <a:pt x="7084" y="25714"/>
                    <a:pt x="12244" y="17077"/>
                    <a:pt x="13446" y="15029"/>
                  </a:cubicBezTo>
                  <a:cubicBezTo>
                    <a:pt x="13921" y="15510"/>
                    <a:pt x="14949" y="16423"/>
                    <a:pt x="15901" y="16423"/>
                  </a:cubicBezTo>
                  <a:cubicBezTo>
                    <a:pt x="16142" y="16423"/>
                    <a:pt x="16378" y="16365"/>
                    <a:pt x="16599" y="16226"/>
                  </a:cubicBezTo>
                  <a:cubicBezTo>
                    <a:pt x="17497" y="15661"/>
                    <a:pt x="17709" y="14746"/>
                    <a:pt x="17519" y="14090"/>
                  </a:cubicBezTo>
                  <a:cubicBezTo>
                    <a:pt x="17365" y="13554"/>
                    <a:pt x="16963" y="13193"/>
                    <a:pt x="16473" y="13138"/>
                  </a:cubicBezTo>
                  <a:cubicBezTo>
                    <a:pt x="16543" y="12904"/>
                    <a:pt x="16790" y="12435"/>
                    <a:pt x="16995" y="12045"/>
                  </a:cubicBezTo>
                  <a:cubicBezTo>
                    <a:pt x="17809" y="10494"/>
                    <a:pt x="19039" y="8150"/>
                    <a:pt x="18145" y="6293"/>
                  </a:cubicBezTo>
                  <a:cubicBezTo>
                    <a:pt x="17004" y="3924"/>
                    <a:pt x="12639" y="621"/>
                    <a:pt x="10427" y="80"/>
                  </a:cubicBezTo>
                  <a:cubicBezTo>
                    <a:pt x="10209" y="27"/>
                    <a:pt x="10011" y="0"/>
                    <a:pt x="98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8"/>
            <p:cNvSpPr/>
            <p:nvPr/>
          </p:nvSpPr>
          <p:spPr>
            <a:xfrm>
              <a:off x="4581175" y="2183300"/>
              <a:ext cx="498075" cy="486200"/>
            </a:xfrm>
            <a:custGeom>
              <a:avLst/>
              <a:gdLst/>
              <a:ahLst/>
              <a:cxnLst/>
              <a:rect l="l" t="t" r="r" b="b"/>
              <a:pathLst>
                <a:path w="19923" h="19448" extrusionOk="0">
                  <a:moveTo>
                    <a:pt x="5743" y="1"/>
                  </a:moveTo>
                  <a:cubicBezTo>
                    <a:pt x="3437" y="1"/>
                    <a:pt x="2660" y="1181"/>
                    <a:pt x="6337" y="3064"/>
                  </a:cubicBezTo>
                  <a:cubicBezTo>
                    <a:pt x="6337" y="3064"/>
                    <a:pt x="574" y="3064"/>
                    <a:pt x="265" y="5843"/>
                  </a:cubicBezTo>
                  <a:cubicBezTo>
                    <a:pt x="1" y="8210"/>
                    <a:pt x="2128" y="9457"/>
                    <a:pt x="4799" y="9457"/>
                  </a:cubicBezTo>
                  <a:cubicBezTo>
                    <a:pt x="5264" y="9457"/>
                    <a:pt x="5745" y="9419"/>
                    <a:pt x="6234" y="9343"/>
                  </a:cubicBezTo>
                  <a:cubicBezTo>
                    <a:pt x="7563" y="9135"/>
                    <a:pt x="8842" y="9044"/>
                    <a:pt x="9922" y="9044"/>
                  </a:cubicBezTo>
                  <a:cubicBezTo>
                    <a:pt x="11518" y="9044"/>
                    <a:pt x="12679" y="9242"/>
                    <a:pt x="12924" y="9548"/>
                  </a:cubicBezTo>
                  <a:cubicBezTo>
                    <a:pt x="13335" y="10062"/>
                    <a:pt x="8910" y="11092"/>
                    <a:pt x="9939" y="11812"/>
                  </a:cubicBezTo>
                  <a:cubicBezTo>
                    <a:pt x="10741" y="12374"/>
                    <a:pt x="11543" y="12436"/>
                    <a:pt x="11859" y="12436"/>
                  </a:cubicBezTo>
                  <a:cubicBezTo>
                    <a:pt x="11948" y="12436"/>
                    <a:pt x="11998" y="12431"/>
                    <a:pt x="11998" y="12431"/>
                  </a:cubicBezTo>
                  <a:lnTo>
                    <a:pt x="11998" y="12431"/>
                  </a:lnTo>
                  <a:cubicBezTo>
                    <a:pt x="11998" y="12431"/>
                    <a:pt x="10557" y="12843"/>
                    <a:pt x="10661" y="13872"/>
                  </a:cubicBezTo>
                  <a:cubicBezTo>
                    <a:pt x="10764" y="14901"/>
                    <a:pt x="11659" y="19447"/>
                    <a:pt x="12379" y="19447"/>
                  </a:cubicBezTo>
                  <a:cubicBezTo>
                    <a:pt x="13099" y="19447"/>
                    <a:pt x="14469" y="19357"/>
                    <a:pt x="14469" y="19357"/>
                  </a:cubicBezTo>
                  <a:cubicBezTo>
                    <a:pt x="14469" y="19357"/>
                    <a:pt x="16424" y="18430"/>
                    <a:pt x="17968" y="16783"/>
                  </a:cubicBezTo>
                  <a:cubicBezTo>
                    <a:pt x="19512" y="15137"/>
                    <a:pt x="19923" y="11637"/>
                    <a:pt x="17968" y="9580"/>
                  </a:cubicBezTo>
                  <a:cubicBezTo>
                    <a:pt x="16012" y="7521"/>
                    <a:pt x="14469" y="5534"/>
                    <a:pt x="12924" y="3888"/>
                  </a:cubicBezTo>
                  <a:cubicBezTo>
                    <a:pt x="11381" y="2241"/>
                    <a:pt x="9940" y="491"/>
                    <a:pt x="6852" y="79"/>
                  </a:cubicBezTo>
                  <a:cubicBezTo>
                    <a:pt x="6455" y="27"/>
                    <a:pt x="6082" y="1"/>
                    <a:pt x="57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8"/>
            <p:cNvSpPr/>
            <p:nvPr/>
          </p:nvSpPr>
          <p:spPr>
            <a:xfrm>
              <a:off x="4577850" y="2176275"/>
              <a:ext cx="508925" cy="500275"/>
            </a:xfrm>
            <a:custGeom>
              <a:avLst/>
              <a:gdLst/>
              <a:ahLst/>
              <a:cxnLst/>
              <a:rect l="l" t="t" r="r" b="b"/>
              <a:pathLst>
                <a:path w="20357" h="20011" extrusionOk="0">
                  <a:moveTo>
                    <a:pt x="5867" y="564"/>
                  </a:moveTo>
                  <a:cubicBezTo>
                    <a:pt x="6186" y="564"/>
                    <a:pt x="6548" y="588"/>
                    <a:pt x="6947" y="641"/>
                  </a:cubicBezTo>
                  <a:cubicBezTo>
                    <a:pt x="9736" y="1012"/>
                    <a:pt x="11105" y="2485"/>
                    <a:pt x="12554" y="4044"/>
                  </a:cubicBezTo>
                  <a:lnTo>
                    <a:pt x="12851" y="4362"/>
                  </a:lnTo>
                  <a:cubicBezTo>
                    <a:pt x="13549" y="5106"/>
                    <a:pt x="14246" y="5920"/>
                    <a:pt x="14987" y="6783"/>
                  </a:cubicBezTo>
                  <a:cubicBezTo>
                    <a:pt x="15890" y="7836"/>
                    <a:pt x="16825" y="8926"/>
                    <a:pt x="17896" y="10055"/>
                  </a:cubicBezTo>
                  <a:cubicBezTo>
                    <a:pt x="19707" y="11962"/>
                    <a:pt x="19383" y="15284"/>
                    <a:pt x="17895" y="16871"/>
                  </a:cubicBezTo>
                  <a:cubicBezTo>
                    <a:pt x="16538" y="18319"/>
                    <a:pt x="14830" y="19208"/>
                    <a:pt x="14527" y="19359"/>
                  </a:cubicBezTo>
                  <a:cubicBezTo>
                    <a:pt x="14265" y="19376"/>
                    <a:pt x="13138" y="19447"/>
                    <a:pt x="12548" y="19452"/>
                  </a:cubicBezTo>
                  <a:cubicBezTo>
                    <a:pt x="12075" y="19203"/>
                    <a:pt x="11218" y="15557"/>
                    <a:pt x="11075" y="14124"/>
                  </a:cubicBezTo>
                  <a:cubicBezTo>
                    <a:pt x="10997" y="13344"/>
                    <a:pt x="12198" y="12987"/>
                    <a:pt x="12210" y="12983"/>
                  </a:cubicBezTo>
                  <a:cubicBezTo>
                    <a:pt x="12344" y="12944"/>
                    <a:pt x="12431" y="12812"/>
                    <a:pt x="12411" y="12671"/>
                  </a:cubicBezTo>
                  <a:cubicBezTo>
                    <a:pt x="12391" y="12532"/>
                    <a:pt x="12272" y="12428"/>
                    <a:pt x="12131" y="12428"/>
                  </a:cubicBezTo>
                  <a:lnTo>
                    <a:pt x="12130" y="12428"/>
                  </a:lnTo>
                  <a:cubicBezTo>
                    <a:pt x="12122" y="12428"/>
                    <a:pt x="12111" y="12429"/>
                    <a:pt x="12103" y="12430"/>
                  </a:cubicBezTo>
                  <a:cubicBezTo>
                    <a:pt x="12102" y="12430"/>
                    <a:pt x="12063" y="12434"/>
                    <a:pt x="11996" y="12434"/>
                  </a:cubicBezTo>
                  <a:cubicBezTo>
                    <a:pt x="11723" y="12434"/>
                    <a:pt x="10975" y="12381"/>
                    <a:pt x="10234" y="11862"/>
                  </a:cubicBezTo>
                  <a:cubicBezTo>
                    <a:pt x="10225" y="11856"/>
                    <a:pt x="10216" y="11850"/>
                    <a:pt x="10211" y="11845"/>
                  </a:cubicBezTo>
                  <a:cubicBezTo>
                    <a:pt x="10358" y="11617"/>
                    <a:pt x="11293" y="11209"/>
                    <a:pt x="11806" y="10986"/>
                  </a:cubicBezTo>
                  <a:cubicBezTo>
                    <a:pt x="12794" y="10554"/>
                    <a:pt x="13273" y="10333"/>
                    <a:pt x="13355" y="9998"/>
                  </a:cubicBezTo>
                  <a:cubicBezTo>
                    <a:pt x="13386" y="9877"/>
                    <a:pt x="13357" y="9749"/>
                    <a:pt x="13278" y="9653"/>
                  </a:cubicBezTo>
                  <a:cubicBezTo>
                    <a:pt x="12940" y="9231"/>
                    <a:pt x="11668" y="9044"/>
                    <a:pt x="10103" y="9044"/>
                  </a:cubicBezTo>
                  <a:cubicBezTo>
                    <a:pt x="8917" y="9044"/>
                    <a:pt x="7565" y="9151"/>
                    <a:pt x="6323" y="9344"/>
                  </a:cubicBezTo>
                  <a:cubicBezTo>
                    <a:pt x="5851" y="9418"/>
                    <a:pt x="5387" y="9454"/>
                    <a:pt x="4942" y="9454"/>
                  </a:cubicBezTo>
                  <a:cubicBezTo>
                    <a:pt x="3464" y="9454"/>
                    <a:pt x="2181" y="9059"/>
                    <a:pt x="1426" y="8336"/>
                  </a:cubicBezTo>
                  <a:cubicBezTo>
                    <a:pt x="833" y="7768"/>
                    <a:pt x="581" y="7035"/>
                    <a:pt x="679" y="6156"/>
                  </a:cubicBezTo>
                  <a:cubicBezTo>
                    <a:pt x="956" y="3660"/>
                    <a:pt x="6416" y="3629"/>
                    <a:pt x="6471" y="3629"/>
                  </a:cubicBezTo>
                  <a:cubicBezTo>
                    <a:pt x="6601" y="3629"/>
                    <a:pt x="6714" y="3539"/>
                    <a:pt x="6746" y="3412"/>
                  </a:cubicBezTo>
                  <a:cubicBezTo>
                    <a:pt x="6776" y="3285"/>
                    <a:pt x="6716" y="3154"/>
                    <a:pt x="6599" y="3094"/>
                  </a:cubicBezTo>
                  <a:cubicBezTo>
                    <a:pt x="4682" y="2112"/>
                    <a:pt x="4121" y="1382"/>
                    <a:pt x="4223" y="1056"/>
                  </a:cubicBezTo>
                  <a:cubicBezTo>
                    <a:pt x="4308" y="783"/>
                    <a:pt x="4893" y="564"/>
                    <a:pt x="5867" y="564"/>
                  </a:cubicBezTo>
                  <a:close/>
                  <a:moveTo>
                    <a:pt x="5882" y="0"/>
                  </a:moveTo>
                  <a:cubicBezTo>
                    <a:pt x="4827" y="0"/>
                    <a:pt x="3888" y="233"/>
                    <a:pt x="3683" y="887"/>
                  </a:cubicBezTo>
                  <a:cubicBezTo>
                    <a:pt x="3481" y="1535"/>
                    <a:pt x="4079" y="2281"/>
                    <a:pt x="5461" y="3111"/>
                  </a:cubicBezTo>
                  <a:cubicBezTo>
                    <a:pt x="3730" y="3256"/>
                    <a:pt x="368" y="3829"/>
                    <a:pt x="117" y="6092"/>
                  </a:cubicBezTo>
                  <a:cubicBezTo>
                    <a:pt x="1" y="7141"/>
                    <a:pt x="318" y="8058"/>
                    <a:pt x="1036" y="8744"/>
                  </a:cubicBezTo>
                  <a:cubicBezTo>
                    <a:pt x="1904" y="9575"/>
                    <a:pt x="3300" y="10022"/>
                    <a:pt x="4921" y="10022"/>
                  </a:cubicBezTo>
                  <a:cubicBezTo>
                    <a:pt x="5401" y="10022"/>
                    <a:pt x="5900" y="9983"/>
                    <a:pt x="6411" y="9903"/>
                  </a:cubicBezTo>
                  <a:cubicBezTo>
                    <a:pt x="7768" y="9691"/>
                    <a:pt x="9012" y="9609"/>
                    <a:pt x="10037" y="9609"/>
                  </a:cubicBezTo>
                  <a:cubicBezTo>
                    <a:pt x="11388" y="9609"/>
                    <a:pt x="12360" y="9751"/>
                    <a:pt x="12714" y="9919"/>
                  </a:cubicBezTo>
                  <a:cubicBezTo>
                    <a:pt x="12480" y="10075"/>
                    <a:pt x="11953" y="10304"/>
                    <a:pt x="11581" y="10467"/>
                  </a:cubicBezTo>
                  <a:cubicBezTo>
                    <a:pt x="10409" y="10978"/>
                    <a:pt x="9686" y="11317"/>
                    <a:pt x="9637" y="11808"/>
                  </a:cubicBezTo>
                  <a:cubicBezTo>
                    <a:pt x="9623" y="11947"/>
                    <a:pt x="9660" y="12149"/>
                    <a:pt x="9911" y="12325"/>
                  </a:cubicBezTo>
                  <a:cubicBezTo>
                    <a:pt x="10286" y="12588"/>
                    <a:pt x="10707" y="12780"/>
                    <a:pt x="11151" y="12891"/>
                  </a:cubicBezTo>
                  <a:cubicBezTo>
                    <a:pt x="10782" y="13169"/>
                    <a:pt x="10453" y="13586"/>
                    <a:pt x="10513" y="14180"/>
                  </a:cubicBezTo>
                  <a:cubicBezTo>
                    <a:pt x="10519" y="14239"/>
                    <a:pt x="11314" y="20011"/>
                    <a:pt x="12513" y="20011"/>
                  </a:cubicBezTo>
                  <a:cubicBezTo>
                    <a:pt x="13234" y="20011"/>
                    <a:pt x="14564" y="19923"/>
                    <a:pt x="14620" y="19921"/>
                  </a:cubicBezTo>
                  <a:cubicBezTo>
                    <a:pt x="14655" y="19918"/>
                    <a:pt x="14690" y="19909"/>
                    <a:pt x="14723" y="19894"/>
                  </a:cubicBezTo>
                  <a:cubicBezTo>
                    <a:pt x="14804" y="19854"/>
                    <a:pt x="16744" y="18924"/>
                    <a:pt x="18307" y="17258"/>
                  </a:cubicBezTo>
                  <a:cubicBezTo>
                    <a:pt x="19998" y="15454"/>
                    <a:pt x="20357" y="11824"/>
                    <a:pt x="18306" y="9665"/>
                  </a:cubicBezTo>
                  <a:cubicBezTo>
                    <a:pt x="17243" y="8547"/>
                    <a:pt x="16314" y="7462"/>
                    <a:pt x="15415" y="6413"/>
                  </a:cubicBezTo>
                  <a:cubicBezTo>
                    <a:pt x="14671" y="5547"/>
                    <a:pt x="13969" y="4727"/>
                    <a:pt x="13264" y="3975"/>
                  </a:cubicBezTo>
                  <a:lnTo>
                    <a:pt x="12968" y="3658"/>
                  </a:lnTo>
                  <a:cubicBezTo>
                    <a:pt x="11515" y="2095"/>
                    <a:pt x="10012" y="479"/>
                    <a:pt x="7022" y="80"/>
                  </a:cubicBezTo>
                  <a:cubicBezTo>
                    <a:pt x="6646" y="30"/>
                    <a:pt x="6257" y="0"/>
                    <a:pt x="5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8"/>
            <p:cNvSpPr/>
            <p:nvPr/>
          </p:nvSpPr>
          <p:spPr>
            <a:xfrm>
              <a:off x="5032475" y="2518475"/>
              <a:ext cx="18975" cy="59825"/>
            </a:xfrm>
            <a:custGeom>
              <a:avLst/>
              <a:gdLst/>
              <a:ahLst/>
              <a:cxnLst/>
              <a:rect l="l" t="t" r="r" b="b"/>
              <a:pathLst>
                <a:path w="759" h="2393" extrusionOk="0">
                  <a:moveTo>
                    <a:pt x="305" y="0"/>
                  </a:moveTo>
                  <a:cubicBezTo>
                    <a:pt x="290" y="0"/>
                    <a:pt x="274" y="1"/>
                    <a:pt x="259" y="4"/>
                  </a:cubicBezTo>
                  <a:cubicBezTo>
                    <a:pt x="105" y="30"/>
                    <a:pt x="0" y="175"/>
                    <a:pt x="25" y="329"/>
                  </a:cubicBezTo>
                  <a:cubicBezTo>
                    <a:pt x="186" y="1318"/>
                    <a:pt x="87" y="2064"/>
                    <a:pt x="86" y="2071"/>
                  </a:cubicBezTo>
                  <a:cubicBezTo>
                    <a:pt x="64" y="2225"/>
                    <a:pt x="173" y="2369"/>
                    <a:pt x="327" y="2391"/>
                  </a:cubicBezTo>
                  <a:cubicBezTo>
                    <a:pt x="340" y="2392"/>
                    <a:pt x="354" y="2393"/>
                    <a:pt x="367" y="2393"/>
                  </a:cubicBezTo>
                  <a:cubicBezTo>
                    <a:pt x="508" y="2393"/>
                    <a:pt x="626" y="2289"/>
                    <a:pt x="646" y="2149"/>
                  </a:cubicBezTo>
                  <a:cubicBezTo>
                    <a:pt x="651" y="2116"/>
                    <a:pt x="759" y="1316"/>
                    <a:pt x="583" y="238"/>
                  </a:cubicBezTo>
                  <a:cubicBezTo>
                    <a:pt x="560" y="99"/>
                    <a:pt x="441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8"/>
            <p:cNvSpPr/>
            <p:nvPr/>
          </p:nvSpPr>
          <p:spPr>
            <a:xfrm>
              <a:off x="4654750" y="2334100"/>
              <a:ext cx="383075" cy="161700"/>
            </a:xfrm>
            <a:custGeom>
              <a:avLst/>
              <a:gdLst/>
              <a:ahLst/>
              <a:cxnLst/>
              <a:rect l="l" t="t" r="r" b="b"/>
              <a:pathLst>
                <a:path w="15323" h="6468" extrusionOk="0">
                  <a:moveTo>
                    <a:pt x="4834" y="0"/>
                  </a:moveTo>
                  <a:cubicBezTo>
                    <a:pt x="4825" y="0"/>
                    <a:pt x="4817" y="0"/>
                    <a:pt x="4808" y="1"/>
                  </a:cubicBezTo>
                  <a:cubicBezTo>
                    <a:pt x="3448" y="133"/>
                    <a:pt x="268" y="541"/>
                    <a:pt x="92" y="1475"/>
                  </a:cubicBezTo>
                  <a:cubicBezTo>
                    <a:pt x="1" y="1963"/>
                    <a:pt x="585" y="2259"/>
                    <a:pt x="777" y="2355"/>
                  </a:cubicBezTo>
                  <a:cubicBezTo>
                    <a:pt x="1380" y="2661"/>
                    <a:pt x="2046" y="2760"/>
                    <a:pt x="2774" y="2760"/>
                  </a:cubicBezTo>
                  <a:cubicBezTo>
                    <a:pt x="3410" y="2760"/>
                    <a:pt x="4093" y="2684"/>
                    <a:pt x="4822" y="2603"/>
                  </a:cubicBezTo>
                  <a:cubicBezTo>
                    <a:pt x="5664" y="2509"/>
                    <a:pt x="6556" y="2410"/>
                    <a:pt x="7500" y="2410"/>
                  </a:cubicBezTo>
                  <a:cubicBezTo>
                    <a:pt x="8721" y="2410"/>
                    <a:pt x="10032" y="2576"/>
                    <a:pt x="11441" y="3134"/>
                  </a:cubicBezTo>
                  <a:cubicBezTo>
                    <a:pt x="13028" y="3762"/>
                    <a:pt x="14139" y="4824"/>
                    <a:pt x="14740" y="6291"/>
                  </a:cubicBezTo>
                  <a:cubicBezTo>
                    <a:pt x="14783" y="6397"/>
                    <a:pt x="14886" y="6466"/>
                    <a:pt x="15002" y="6467"/>
                  </a:cubicBezTo>
                  <a:cubicBezTo>
                    <a:pt x="15039" y="6467"/>
                    <a:pt x="15075" y="6459"/>
                    <a:pt x="15108" y="6445"/>
                  </a:cubicBezTo>
                  <a:cubicBezTo>
                    <a:pt x="15253" y="6387"/>
                    <a:pt x="15322" y="6221"/>
                    <a:pt x="15264" y="6077"/>
                  </a:cubicBezTo>
                  <a:cubicBezTo>
                    <a:pt x="14601" y="4462"/>
                    <a:pt x="13384" y="3294"/>
                    <a:pt x="11649" y="2608"/>
                  </a:cubicBezTo>
                  <a:cubicBezTo>
                    <a:pt x="10163" y="2019"/>
                    <a:pt x="8762" y="1847"/>
                    <a:pt x="7483" y="1847"/>
                  </a:cubicBezTo>
                  <a:cubicBezTo>
                    <a:pt x="6498" y="1847"/>
                    <a:pt x="5584" y="1949"/>
                    <a:pt x="4759" y="2041"/>
                  </a:cubicBezTo>
                  <a:cubicBezTo>
                    <a:pt x="4050" y="2120"/>
                    <a:pt x="3388" y="2194"/>
                    <a:pt x="2782" y="2194"/>
                  </a:cubicBezTo>
                  <a:cubicBezTo>
                    <a:pt x="2129" y="2194"/>
                    <a:pt x="1541" y="2108"/>
                    <a:pt x="1032" y="1851"/>
                  </a:cubicBezTo>
                  <a:cubicBezTo>
                    <a:pt x="703" y="1684"/>
                    <a:pt x="653" y="1580"/>
                    <a:pt x="649" y="1580"/>
                  </a:cubicBezTo>
                  <a:cubicBezTo>
                    <a:pt x="769" y="1246"/>
                    <a:pt x="2736" y="771"/>
                    <a:pt x="4862" y="563"/>
                  </a:cubicBezTo>
                  <a:cubicBezTo>
                    <a:pt x="5018" y="548"/>
                    <a:pt x="5132" y="410"/>
                    <a:pt x="5117" y="254"/>
                  </a:cubicBezTo>
                  <a:cubicBezTo>
                    <a:pt x="5100" y="109"/>
                    <a:pt x="4977" y="0"/>
                    <a:pt x="4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8"/>
            <p:cNvSpPr/>
            <p:nvPr/>
          </p:nvSpPr>
          <p:spPr>
            <a:xfrm>
              <a:off x="4863275" y="2453825"/>
              <a:ext cx="138100" cy="143650"/>
            </a:xfrm>
            <a:custGeom>
              <a:avLst/>
              <a:gdLst/>
              <a:ahLst/>
              <a:cxnLst/>
              <a:rect l="l" t="t" r="r" b="b"/>
              <a:pathLst>
                <a:path w="5524" h="5746" extrusionOk="0">
                  <a:moveTo>
                    <a:pt x="325" y="1"/>
                  </a:moveTo>
                  <a:cubicBezTo>
                    <a:pt x="220" y="1"/>
                    <a:pt x="119" y="59"/>
                    <a:pt x="70" y="160"/>
                  </a:cubicBezTo>
                  <a:cubicBezTo>
                    <a:pt x="0" y="301"/>
                    <a:pt x="61" y="473"/>
                    <a:pt x="205" y="540"/>
                  </a:cubicBezTo>
                  <a:cubicBezTo>
                    <a:pt x="246" y="561"/>
                    <a:pt x="4398" y="2624"/>
                    <a:pt x="4939" y="5515"/>
                  </a:cubicBezTo>
                  <a:cubicBezTo>
                    <a:pt x="4964" y="5648"/>
                    <a:pt x="5080" y="5745"/>
                    <a:pt x="5216" y="5745"/>
                  </a:cubicBezTo>
                  <a:cubicBezTo>
                    <a:pt x="5234" y="5745"/>
                    <a:pt x="5252" y="5743"/>
                    <a:pt x="5269" y="5740"/>
                  </a:cubicBezTo>
                  <a:cubicBezTo>
                    <a:pt x="5423" y="5711"/>
                    <a:pt x="5524" y="5564"/>
                    <a:pt x="5494" y="5410"/>
                  </a:cubicBezTo>
                  <a:cubicBezTo>
                    <a:pt x="4901" y="2240"/>
                    <a:pt x="634" y="121"/>
                    <a:pt x="452" y="31"/>
                  </a:cubicBezTo>
                  <a:cubicBezTo>
                    <a:pt x="412" y="10"/>
                    <a:pt x="368" y="1"/>
                    <a:pt x="3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8"/>
            <p:cNvSpPr/>
            <p:nvPr/>
          </p:nvSpPr>
          <p:spPr>
            <a:xfrm>
              <a:off x="4655275" y="2705725"/>
              <a:ext cx="171975" cy="50150"/>
            </a:xfrm>
            <a:custGeom>
              <a:avLst/>
              <a:gdLst/>
              <a:ahLst/>
              <a:cxnLst/>
              <a:rect l="l" t="t" r="r" b="b"/>
              <a:pathLst>
                <a:path w="6879" h="2006" extrusionOk="0">
                  <a:moveTo>
                    <a:pt x="6561" y="1"/>
                  </a:moveTo>
                  <a:cubicBezTo>
                    <a:pt x="6498" y="1"/>
                    <a:pt x="6434" y="22"/>
                    <a:pt x="6381" y="65"/>
                  </a:cubicBezTo>
                  <a:cubicBezTo>
                    <a:pt x="5343" y="945"/>
                    <a:pt x="1617" y="1356"/>
                    <a:pt x="268" y="1440"/>
                  </a:cubicBezTo>
                  <a:cubicBezTo>
                    <a:pt x="117" y="1450"/>
                    <a:pt x="0" y="1578"/>
                    <a:pt x="5" y="1731"/>
                  </a:cubicBezTo>
                  <a:cubicBezTo>
                    <a:pt x="9" y="1883"/>
                    <a:pt x="133" y="2003"/>
                    <a:pt x="285" y="2006"/>
                  </a:cubicBezTo>
                  <a:cubicBezTo>
                    <a:pt x="292" y="2006"/>
                    <a:pt x="297" y="2004"/>
                    <a:pt x="304" y="2004"/>
                  </a:cubicBezTo>
                  <a:cubicBezTo>
                    <a:pt x="509" y="1991"/>
                    <a:pt x="5353" y="1676"/>
                    <a:pt x="6748" y="497"/>
                  </a:cubicBezTo>
                  <a:cubicBezTo>
                    <a:pt x="6864" y="396"/>
                    <a:pt x="6878" y="219"/>
                    <a:pt x="6778" y="101"/>
                  </a:cubicBezTo>
                  <a:cubicBezTo>
                    <a:pt x="6722" y="35"/>
                    <a:pt x="6642" y="1"/>
                    <a:pt x="65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8"/>
            <p:cNvSpPr/>
            <p:nvPr/>
          </p:nvSpPr>
          <p:spPr>
            <a:xfrm>
              <a:off x="4616275" y="2610500"/>
              <a:ext cx="131400" cy="48675"/>
            </a:xfrm>
            <a:custGeom>
              <a:avLst/>
              <a:gdLst/>
              <a:ahLst/>
              <a:cxnLst/>
              <a:rect l="l" t="t" r="r" b="b"/>
              <a:pathLst>
                <a:path w="5256" h="1947" extrusionOk="0">
                  <a:moveTo>
                    <a:pt x="4933" y="0"/>
                  </a:moveTo>
                  <a:cubicBezTo>
                    <a:pt x="4828" y="0"/>
                    <a:pt x="4726" y="60"/>
                    <a:pt x="4679" y="162"/>
                  </a:cubicBezTo>
                  <a:cubicBezTo>
                    <a:pt x="4215" y="1135"/>
                    <a:pt x="3124" y="1376"/>
                    <a:pt x="2157" y="1376"/>
                  </a:cubicBezTo>
                  <a:cubicBezTo>
                    <a:pt x="1218" y="1376"/>
                    <a:pt x="396" y="1148"/>
                    <a:pt x="379" y="1143"/>
                  </a:cubicBezTo>
                  <a:cubicBezTo>
                    <a:pt x="357" y="1138"/>
                    <a:pt x="335" y="1136"/>
                    <a:pt x="314" y="1136"/>
                  </a:cubicBezTo>
                  <a:cubicBezTo>
                    <a:pt x="190" y="1136"/>
                    <a:pt x="77" y="1217"/>
                    <a:pt x="42" y="1341"/>
                  </a:cubicBezTo>
                  <a:cubicBezTo>
                    <a:pt x="1" y="1486"/>
                    <a:pt x="80" y="1639"/>
                    <a:pt x="224" y="1687"/>
                  </a:cubicBezTo>
                  <a:cubicBezTo>
                    <a:pt x="297" y="1707"/>
                    <a:pt x="1157" y="1946"/>
                    <a:pt x="2161" y="1946"/>
                  </a:cubicBezTo>
                  <a:cubicBezTo>
                    <a:pt x="3287" y="1946"/>
                    <a:pt x="4597" y="1646"/>
                    <a:pt x="5188" y="404"/>
                  </a:cubicBezTo>
                  <a:cubicBezTo>
                    <a:pt x="5256" y="263"/>
                    <a:pt x="5196" y="94"/>
                    <a:pt x="5055" y="28"/>
                  </a:cubicBezTo>
                  <a:cubicBezTo>
                    <a:pt x="5016" y="9"/>
                    <a:pt x="4974" y="0"/>
                    <a:pt x="49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8"/>
            <p:cNvSpPr/>
            <p:nvPr/>
          </p:nvSpPr>
          <p:spPr>
            <a:xfrm>
              <a:off x="4716300" y="2600225"/>
              <a:ext cx="54075" cy="29575"/>
            </a:xfrm>
            <a:custGeom>
              <a:avLst/>
              <a:gdLst/>
              <a:ahLst/>
              <a:cxnLst/>
              <a:rect l="l" t="t" r="r" b="b"/>
              <a:pathLst>
                <a:path w="2163" h="1183" extrusionOk="0">
                  <a:moveTo>
                    <a:pt x="320" y="0"/>
                  </a:moveTo>
                  <a:cubicBezTo>
                    <a:pt x="207" y="0"/>
                    <a:pt x="101" y="67"/>
                    <a:pt x="57" y="178"/>
                  </a:cubicBezTo>
                  <a:cubicBezTo>
                    <a:pt x="0" y="322"/>
                    <a:pt x="68" y="485"/>
                    <a:pt x="210" y="544"/>
                  </a:cubicBezTo>
                  <a:lnTo>
                    <a:pt x="1754" y="1162"/>
                  </a:lnTo>
                  <a:cubicBezTo>
                    <a:pt x="1787" y="1175"/>
                    <a:pt x="1823" y="1182"/>
                    <a:pt x="1859" y="1182"/>
                  </a:cubicBezTo>
                  <a:cubicBezTo>
                    <a:pt x="1994" y="1182"/>
                    <a:pt x="2111" y="1086"/>
                    <a:pt x="2136" y="953"/>
                  </a:cubicBezTo>
                  <a:cubicBezTo>
                    <a:pt x="2162" y="819"/>
                    <a:pt x="2089" y="687"/>
                    <a:pt x="1963" y="637"/>
                  </a:cubicBezTo>
                  <a:lnTo>
                    <a:pt x="420" y="18"/>
                  </a:lnTo>
                  <a:cubicBezTo>
                    <a:pt x="387" y="6"/>
                    <a:pt x="353" y="0"/>
                    <a:pt x="3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8"/>
            <p:cNvSpPr/>
            <p:nvPr/>
          </p:nvSpPr>
          <p:spPr>
            <a:xfrm>
              <a:off x="4572350" y="2527500"/>
              <a:ext cx="79800" cy="72050"/>
            </a:xfrm>
            <a:custGeom>
              <a:avLst/>
              <a:gdLst/>
              <a:ahLst/>
              <a:cxnLst/>
              <a:rect l="l" t="t" r="r" b="b"/>
              <a:pathLst>
                <a:path w="3192" h="2882" extrusionOk="0">
                  <a:moveTo>
                    <a:pt x="3191" y="0"/>
                  </a:moveTo>
                  <a:cubicBezTo>
                    <a:pt x="3191" y="1"/>
                    <a:pt x="0" y="411"/>
                    <a:pt x="0" y="927"/>
                  </a:cubicBezTo>
                  <a:cubicBezTo>
                    <a:pt x="0" y="1441"/>
                    <a:pt x="2059" y="2882"/>
                    <a:pt x="2059" y="2882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8"/>
            <p:cNvSpPr/>
            <p:nvPr/>
          </p:nvSpPr>
          <p:spPr>
            <a:xfrm>
              <a:off x="4565250" y="2520400"/>
              <a:ext cx="94400" cy="86225"/>
            </a:xfrm>
            <a:custGeom>
              <a:avLst/>
              <a:gdLst/>
              <a:ahLst/>
              <a:cxnLst/>
              <a:rect l="l" t="t" r="r" b="b"/>
              <a:pathLst>
                <a:path w="3776" h="3449" extrusionOk="0">
                  <a:moveTo>
                    <a:pt x="3474" y="1"/>
                  </a:moveTo>
                  <a:cubicBezTo>
                    <a:pt x="3462" y="1"/>
                    <a:pt x="3450" y="1"/>
                    <a:pt x="3438" y="3"/>
                  </a:cubicBezTo>
                  <a:cubicBezTo>
                    <a:pt x="1" y="448"/>
                    <a:pt x="1" y="1021"/>
                    <a:pt x="1" y="1211"/>
                  </a:cubicBezTo>
                  <a:cubicBezTo>
                    <a:pt x="1" y="1787"/>
                    <a:pt x="1367" y="2828"/>
                    <a:pt x="2180" y="3397"/>
                  </a:cubicBezTo>
                  <a:cubicBezTo>
                    <a:pt x="2227" y="3431"/>
                    <a:pt x="2284" y="3448"/>
                    <a:pt x="2342" y="3448"/>
                  </a:cubicBezTo>
                  <a:lnTo>
                    <a:pt x="2342" y="3448"/>
                  </a:lnTo>
                  <a:cubicBezTo>
                    <a:pt x="2466" y="3448"/>
                    <a:pt x="2574" y="3369"/>
                    <a:pt x="2611" y="3251"/>
                  </a:cubicBezTo>
                  <a:cubicBezTo>
                    <a:pt x="2649" y="3133"/>
                    <a:pt x="2606" y="3005"/>
                    <a:pt x="2505" y="2934"/>
                  </a:cubicBezTo>
                  <a:cubicBezTo>
                    <a:pt x="1554" y="2268"/>
                    <a:pt x="708" y="1522"/>
                    <a:pt x="581" y="1252"/>
                  </a:cubicBezTo>
                  <a:cubicBezTo>
                    <a:pt x="873" y="1028"/>
                    <a:pt x="2290" y="722"/>
                    <a:pt x="3511" y="565"/>
                  </a:cubicBezTo>
                  <a:cubicBezTo>
                    <a:pt x="3666" y="544"/>
                    <a:pt x="3775" y="403"/>
                    <a:pt x="3755" y="248"/>
                  </a:cubicBezTo>
                  <a:cubicBezTo>
                    <a:pt x="3737" y="104"/>
                    <a:pt x="3614" y="1"/>
                    <a:pt x="3474" y="1"/>
                  </a:cubicBezTo>
                  <a:close/>
                  <a:moveTo>
                    <a:pt x="2342" y="3448"/>
                  </a:moveTo>
                  <a:cubicBezTo>
                    <a:pt x="2342" y="3448"/>
                    <a:pt x="2342" y="3448"/>
                    <a:pt x="2342" y="3448"/>
                  </a:cubicBezTo>
                  <a:lnTo>
                    <a:pt x="2343" y="3448"/>
                  </a:lnTo>
                  <a:cubicBezTo>
                    <a:pt x="2343" y="3448"/>
                    <a:pt x="2342" y="3448"/>
                    <a:pt x="2342" y="34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8"/>
            <p:cNvSpPr/>
            <p:nvPr/>
          </p:nvSpPr>
          <p:spPr>
            <a:xfrm>
              <a:off x="4638400" y="2478975"/>
              <a:ext cx="27625" cy="40900"/>
            </a:xfrm>
            <a:custGeom>
              <a:avLst/>
              <a:gdLst/>
              <a:ahLst/>
              <a:cxnLst/>
              <a:rect l="l" t="t" r="r" b="b"/>
              <a:pathLst>
                <a:path w="1105" h="1636" extrusionOk="0">
                  <a:moveTo>
                    <a:pt x="750" y="1"/>
                  </a:moveTo>
                  <a:cubicBezTo>
                    <a:pt x="539" y="1"/>
                    <a:pt x="283" y="284"/>
                    <a:pt x="149" y="684"/>
                  </a:cubicBezTo>
                  <a:cubicBezTo>
                    <a:pt x="0" y="1129"/>
                    <a:pt x="60" y="1549"/>
                    <a:pt x="283" y="1624"/>
                  </a:cubicBezTo>
                  <a:cubicBezTo>
                    <a:pt x="306" y="1632"/>
                    <a:pt x="329" y="1635"/>
                    <a:pt x="353" y="1635"/>
                  </a:cubicBezTo>
                  <a:cubicBezTo>
                    <a:pt x="565" y="1635"/>
                    <a:pt x="821" y="1353"/>
                    <a:pt x="956" y="952"/>
                  </a:cubicBezTo>
                  <a:cubicBezTo>
                    <a:pt x="1105" y="508"/>
                    <a:pt x="1044" y="86"/>
                    <a:pt x="821" y="12"/>
                  </a:cubicBezTo>
                  <a:cubicBezTo>
                    <a:pt x="798" y="5"/>
                    <a:pt x="775" y="1"/>
                    <a:pt x="7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8"/>
            <p:cNvSpPr/>
            <p:nvPr/>
          </p:nvSpPr>
          <p:spPr>
            <a:xfrm>
              <a:off x="4706025" y="2513300"/>
              <a:ext cx="27625" cy="40900"/>
            </a:xfrm>
            <a:custGeom>
              <a:avLst/>
              <a:gdLst/>
              <a:ahLst/>
              <a:cxnLst/>
              <a:rect l="l" t="t" r="r" b="b"/>
              <a:pathLst>
                <a:path w="1105" h="1636" extrusionOk="0">
                  <a:moveTo>
                    <a:pt x="751" y="1"/>
                  </a:moveTo>
                  <a:cubicBezTo>
                    <a:pt x="539" y="1"/>
                    <a:pt x="283" y="284"/>
                    <a:pt x="150" y="683"/>
                  </a:cubicBezTo>
                  <a:cubicBezTo>
                    <a:pt x="1" y="1128"/>
                    <a:pt x="62" y="1550"/>
                    <a:pt x="283" y="1624"/>
                  </a:cubicBezTo>
                  <a:cubicBezTo>
                    <a:pt x="306" y="1631"/>
                    <a:pt x="330" y="1635"/>
                    <a:pt x="354" y="1635"/>
                  </a:cubicBezTo>
                  <a:cubicBezTo>
                    <a:pt x="566" y="1635"/>
                    <a:pt x="822" y="1352"/>
                    <a:pt x="956" y="952"/>
                  </a:cubicBezTo>
                  <a:cubicBezTo>
                    <a:pt x="1105" y="508"/>
                    <a:pt x="1045" y="86"/>
                    <a:pt x="822" y="12"/>
                  </a:cubicBezTo>
                  <a:cubicBezTo>
                    <a:pt x="799" y="4"/>
                    <a:pt x="776" y="1"/>
                    <a:pt x="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8"/>
            <p:cNvSpPr/>
            <p:nvPr/>
          </p:nvSpPr>
          <p:spPr>
            <a:xfrm>
              <a:off x="4733625" y="2464000"/>
              <a:ext cx="39000" cy="56675"/>
            </a:xfrm>
            <a:custGeom>
              <a:avLst/>
              <a:gdLst/>
              <a:ahLst/>
              <a:cxnLst/>
              <a:rect l="l" t="t" r="r" b="b"/>
              <a:pathLst>
                <a:path w="1560" h="2267" extrusionOk="0">
                  <a:moveTo>
                    <a:pt x="1" y="0"/>
                  </a:moveTo>
                  <a:lnTo>
                    <a:pt x="1418" y="2267"/>
                  </a:lnTo>
                  <a:cubicBezTo>
                    <a:pt x="1559" y="14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8"/>
            <p:cNvSpPr/>
            <p:nvPr/>
          </p:nvSpPr>
          <p:spPr>
            <a:xfrm>
              <a:off x="4724650" y="2456925"/>
              <a:ext cx="55425" cy="70825"/>
            </a:xfrm>
            <a:custGeom>
              <a:avLst/>
              <a:gdLst/>
              <a:ahLst/>
              <a:cxnLst/>
              <a:rect l="l" t="t" r="r" b="b"/>
              <a:pathLst>
                <a:path w="2217" h="2833" extrusionOk="0">
                  <a:moveTo>
                    <a:pt x="358" y="1"/>
                  </a:moveTo>
                  <a:cubicBezTo>
                    <a:pt x="141" y="1"/>
                    <a:pt x="1" y="243"/>
                    <a:pt x="120" y="433"/>
                  </a:cubicBezTo>
                  <a:lnTo>
                    <a:pt x="1538" y="2700"/>
                  </a:lnTo>
                  <a:cubicBezTo>
                    <a:pt x="1589" y="2782"/>
                    <a:pt x="1679" y="2832"/>
                    <a:pt x="1777" y="2832"/>
                  </a:cubicBezTo>
                  <a:lnTo>
                    <a:pt x="1777" y="2832"/>
                  </a:lnTo>
                  <a:cubicBezTo>
                    <a:pt x="1925" y="2832"/>
                    <a:pt x="2048" y="2717"/>
                    <a:pt x="2059" y="2568"/>
                  </a:cubicBezTo>
                  <a:cubicBezTo>
                    <a:pt x="2216" y="197"/>
                    <a:pt x="403" y="4"/>
                    <a:pt x="385" y="2"/>
                  </a:cubicBezTo>
                  <a:cubicBezTo>
                    <a:pt x="376" y="1"/>
                    <a:pt x="367" y="1"/>
                    <a:pt x="358" y="1"/>
                  </a:cubicBezTo>
                  <a:close/>
                  <a:moveTo>
                    <a:pt x="1777" y="2832"/>
                  </a:moveTo>
                  <a:cubicBezTo>
                    <a:pt x="1776" y="2832"/>
                    <a:pt x="1776" y="2832"/>
                    <a:pt x="1776" y="2832"/>
                  </a:cubicBezTo>
                  <a:lnTo>
                    <a:pt x="1777" y="2832"/>
                  </a:lnTo>
                  <a:cubicBezTo>
                    <a:pt x="1777" y="2832"/>
                    <a:pt x="1777" y="2832"/>
                    <a:pt x="1777" y="28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8"/>
            <p:cNvSpPr/>
            <p:nvPr/>
          </p:nvSpPr>
          <p:spPr>
            <a:xfrm>
              <a:off x="4648650" y="2429275"/>
              <a:ext cx="49600" cy="20600"/>
            </a:xfrm>
            <a:custGeom>
              <a:avLst/>
              <a:gdLst/>
              <a:ahLst/>
              <a:cxnLst/>
              <a:rect l="l" t="t" r="r" b="b"/>
              <a:pathLst>
                <a:path w="1984" h="824" extrusionOk="0">
                  <a:moveTo>
                    <a:pt x="1206" y="0"/>
                  </a:moveTo>
                  <a:cubicBezTo>
                    <a:pt x="877" y="0"/>
                    <a:pt x="462" y="188"/>
                    <a:pt x="0" y="823"/>
                  </a:cubicBezTo>
                  <a:lnTo>
                    <a:pt x="1984" y="398"/>
                  </a:lnTo>
                  <a:cubicBezTo>
                    <a:pt x="1984" y="398"/>
                    <a:pt x="1685" y="0"/>
                    <a:pt x="12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8"/>
            <p:cNvSpPr/>
            <p:nvPr/>
          </p:nvSpPr>
          <p:spPr>
            <a:xfrm>
              <a:off x="4639550" y="2422200"/>
              <a:ext cx="67475" cy="34725"/>
            </a:xfrm>
            <a:custGeom>
              <a:avLst/>
              <a:gdLst/>
              <a:ahLst/>
              <a:cxnLst/>
              <a:rect l="l" t="t" r="r" b="b"/>
              <a:pathLst>
                <a:path w="2699" h="1389" extrusionOk="0">
                  <a:moveTo>
                    <a:pt x="1529" y="567"/>
                  </a:moveTo>
                  <a:lnTo>
                    <a:pt x="1355" y="604"/>
                  </a:lnTo>
                  <a:cubicBezTo>
                    <a:pt x="1411" y="585"/>
                    <a:pt x="1470" y="573"/>
                    <a:pt x="1529" y="567"/>
                  </a:cubicBezTo>
                  <a:close/>
                  <a:moveTo>
                    <a:pt x="1562" y="1"/>
                  </a:moveTo>
                  <a:cubicBezTo>
                    <a:pt x="1066" y="4"/>
                    <a:pt x="587" y="320"/>
                    <a:pt x="136" y="940"/>
                  </a:cubicBezTo>
                  <a:cubicBezTo>
                    <a:pt x="0" y="1127"/>
                    <a:pt x="134" y="1389"/>
                    <a:pt x="364" y="1389"/>
                  </a:cubicBezTo>
                  <a:cubicBezTo>
                    <a:pt x="385" y="1389"/>
                    <a:pt x="404" y="1387"/>
                    <a:pt x="424" y="1382"/>
                  </a:cubicBezTo>
                  <a:lnTo>
                    <a:pt x="2408" y="957"/>
                  </a:lnTo>
                  <a:cubicBezTo>
                    <a:pt x="2610" y="915"/>
                    <a:pt x="2699" y="677"/>
                    <a:pt x="2575" y="512"/>
                  </a:cubicBezTo>
                  <a:cubicBezTo>
                    <a:pt x="2559" y="491"/>
                    <a:pt x="2185" y="1"/>
                    <a:pt x="15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8"/>
            <p:cNvSpPr/>
            <p:nvPr/>
          </p:nvSpPr>
          <p:spPr>
            <a:xfrm>
              <a:off x="3243525" y="1029425"/>
              <a:ext cx="744700" cy="1174425"/>
            </a:xfrm>
            <a:custGeom>
              <a:avLst/>
              <a:gdLst/>
              <a:ahLst/>
              <a:cxnLst/>
              <a:rect l="l" t="t" r="r" b="b"/>
              <a:pathLst>
                <a:path w="29788" h="46977" extrusionOk="0">
                  <a:moveTo>
                    <a:pt x="14894" y="1"/>
                  </a:moveTo>
                  <a:lnTo>
                    <a:pt x="0" y="18750"/>
                  </a:lnTo>
                  <a:lnTo>
                    <a:pt x="5827" y="18750"/>
                  </a:lnTo>
                  <a:lnTo>
                    <a:pt x="5827" y="46977"/>
                  </a:lnTo>
                  <a:lnTo>
                    <a:pt x="23962" y="46977"/>
                  </a:lnTo>
                  <a:lnTo>
                    <a:pt x="23962" y="18750"/>
                  </a:lnTo>
                  <a:lnTo>
                    <a:pt x="29788" y="18750"/>
                  </a:lnTo>
                  <a:lnTo>
                    <a:pt x="1489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8"/>
            <p:cNvSpPr/>
            <p:nvPr/>
          </p:nvSpPr>
          <p:spPr>
            <a:xfrm>
              <a:off x="3234300" y="1022500"/>
              <a:ext cx="763150" cy="1188425"/>
            </a:xfrm>
            <a:custGeom>
              <a:avLst/>
              <a:gdLst/>
              <a:ahLst/>
              <a:cxnLst/>
              <a:rect l="l" t="t" r="r" b="b"/>
              <a:pathLst>
                <a:path w="30526" h="47537" extrusionOk="0">
                  <a:moveTo>
                    <a:pt x="15263" y="732"/>
                  </a:moveTo>
                  <a:lnTo>
                    <a:pt x="29571" y="18744"/>
                  </a:lnTo>
                  <a:lnTo>
                    <a:pt x="24331" y="18744"/>
                  </a:lnTo>
                  <a:cubicBezTo>
                    <a:pt x="24331" y="18744"/>
                    <a:pt x="24330" y="18744"/>
                    <a:pt x="24329" y="18744"/>
                  </a:cubicBezTo>
                  <a:cubicBezTo>
                    <a:pt x="24175" y="18744"/>
                    <a:pt x="24049" y="18871"/>
                    <a:pt x="24049" y="19027"/>
                  </a:cubicBezTo>
                  <a:lnTo>
                    <a:pt x="24049" y="46971"/>
                  </a:lnTo>
                  <a:lnTo>
                    <a:pt x="6478" y="46971"/>
                  </a:lnTo>
                  <a:lnTo>
                    <a:pt x="6478" y="19027"/>
                  </a:lnTo>
                  <a:cubicBezTo>
                    <a:pt x="6478" y="18871"/>
                    <a:pt x="6352" y="18744"/>
                    <a:pt x="6198" y="18744"/>
                  </a:cubicBezTo>
                  <a:cubicBezTo>
                    <a:pt x="6197" y="18744"/>
                    <a:pt x="6196" y="18744"/>
                    <a:pt x="6196" y="18744"/>
                  </a:cubicBezTo>
                  <a:lnTo>
                    <a:pt x="955" y="18744"/>
                  </a:lnTo>
                  <a:lnTo>
                    <a:pt x="15263" y="732"/>
                  </a:lnTo>
                  <a:close/>
                  <a:moveTo>
                    <a:pt x="15263" y="1"/>
                  </a:moveTo>
                  <a:cubicBezTo>
                    <a:pt x="15180" y="1"/>
                    <a:pt x="15096" y="35"/>
                    <a:pt x="15042" y="102"/>
                  </a:cubicBezTo>
                  <a:lnTo>
                    <a:pt x="148" y="18850"/>
                  </a:lnTo>
                  <a:cubicBezTo>
                    <a:pt x="1" y="19035"/>
                    <a:pt x="133" y="19309"/>
                    <a:pt x="370" y="19309"/>
                  </a:cubicBezTo>
                  <a:lnTo>
                    <a:pt x="5913" y="19309"/>
                  </a:lnTo>
                  <a:lnTo>
                    <a:pt x="5913" y="47254"/>
                  </a:lnTo>
                  <a:cubicBezTo>
                    <a:pt x="5912" y="47410"/>
                    <a:pt x="6039" y="47536"/>
                    <a:pt x="6196" y="47536"/>
                  </a:cubicBezTo>
                  <a:lnTo>
                    <a:pt x="24331" y="47536"/>
                  </a:lnTo>
                  <a:cubicBezTo>
                    <a:pt x="24488" y="47536"/>
                    <a:pt x="24615" y="47410"/>
                    <a:pt x="24615" y="47254"/>
                  </a:cubicBezTo>
                  <a:lnTo>
                    <a:pt x="24615" y="19309"/>
                  </a:lnTo>
                  <a:lnTo>
                    <a:pt x="30157" y="19309"/>
                  </a:lnTo>
                  <a:cubicBezTo>
                    <a:pt x="30394" y="19309"/>
                    <a:pt x="30525" y="19035"/>
                    <a:pt x="30379" y="18850"/>
                  </a:cubicBezTo>
                  <a:lnTo>
                    <a:pt x="15485" y="102"/>
                  </a:lnTo>
                  <a:cubicBezTo>
                    <a:pt x="15431" y="35"/>
                    <a:pt x="15347" y="1"/>
                    <a:pt x="15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8"/>
            <p:cNvSpPr/>
            <p:nvPr/>
          </p:nvSpPr>
          <p:spPr>
            <a:xfrm>
              <a:off x="3243525" y="999075"/>
              <a:ext cx="744700" cy="1174425"/>
            </a:xfrm>
            <a:custGeom>
              <a:avLst/>
              <a:gdLst/>
              <a:ahLst/>
              <a:cxnLst/>
              <a:rect l="l" t="t" r="r" b="b"/>
              <a:pathLst>
                <a:path w="29788" h="46977" extrusionOk="0">
                  <a:moveTo>
                    <a:pt x="14894" y="1"/>
                  </a:moveTo>
                  <a:lnTo>
                    <a:pt x="0" y="18749"/>
                  </a:lnTo>
                  <a:lnTo>
                    <a:pt x="5827" y="18749"/>
                  </a:lnTo>
                  <a:lnTo>
                    <a:pt x="5827" y="46977"/>
                  </a:lnTo>
                  <a:lnTo>
                    <a:pt x="23962" y="46977"/>
                  </a:lnTo>
                  <a:lnTo>
                    <a:pt x="23962" y="18749"/>
                  </a:lnTo>
                  <a:lnTo>
                    <a:pt x="29788" y="18749"/>
                  </a:lnTo>
                  <a:lnTo>
                    <a:pt x="148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8"/>
            <p:cNvSpPr/>
            <p:nvPr/>
          </p:nvSpPr>
          <p:spPr>
            <a:xfrm>
              <a:off x="3234300" y="992150"/>
              <a:ext cx="763150" cy="1188450"/>
            </a:xfrm>
            <a:custGeom>
              <a:avLst/>
              <a:gdLst/>
              <a:ahLst/>
              <a:cxnLst/>
              <a:rect l="l" t="t" r="r" b="b"/>
              <a:pathLst>
                <a:path w="30526" h="47538" extrusionOk="0">
                  <a:moveTo>
                    <a:pt x="15263" y="732"/>
                  </a:moveTo>
                  <a:lnTo>
                    <a:pt x="29571" y="18744"/>
                  </a:lnTo>
                  <a:lnTo>
                    <a:pt x="24331" y="18744"/>
                  </a:lnTo>
                  <a:cubicBezTo>
                    <a:pt x="24331" y="18744"/>
                    <a:pt x="24330" y="18744"/>
                    <a:pt x="24329" y="18744"/>
                  </a:cubicBezTo>
                  <a:cubicBezTo>
                    <a:pt x="24175" y="18744"/>
                    <a:pt x="24049" y="18871"/>
                    <a:pt x="24049" y="19026"/>
                  </a:cubicBezTo>
                  <a:lnTo>
                    <a:pt x="24049" y="46971"/>
                  </a:lnTo>
                  <a:lnTo>
                    <a:pt x="6478" y="46971"/>
                  </a:lnTo>
                  <a:lnTo>
                    <a:pt x="6478" y="19026"/>
                  </a:lnTo>
                  <a:cubicBezTo>
                    <a:pt x="6478" y="18870"/>
                    <a:pt x="6351" y="18744"/>
                    <a:pt x="6196" y="18744"/>
                  </a:cubicBezTo>
                  <a:lnTo>
                    <a:pt x="955" y="18744"/>
                  </a:lnTo>
                  <a:lnTo>
                    <a:pt x="15263" y="732"/>
                  </a:lnTo>
                  <a:close/>
                  <a:moveTo>
                    <a:pt x="15263" y="1"/>
                  </a:moveTo>
                  <a:cubicBezTo>
                    <a:pt x="15180" y="1"/>
                    <a:pt x="15096" y="34"/>
                    <a:pt x="15042" y="102"/>
                  </a:cubicBezTo>
                  <a:lnTo>
                    <a:pt x="148" y="18850"/>
                  </a:lnTo>
                  <a:cubicBezTo>
                    <a:pt x="1" y="19036"/>
                    <a:pt x="133" y="19309"/>
                    <a:pt x="370" y="19309"/>
                  </a:cubicBezTo>
                  <a:lnTo>
                    <a:pt x="5913" y="19309"/>
                  </a:lnTo>
                  <a:lnTo>
                    <a:pt x="5913" y="47254"/>
                  </a:lnTo>
                  <a:cubicBezTo>
                    <a:pt x="5912" y="47410"/>
                    <a:pt x="6039" y="47537"/>
                    <a:pt x="6196" y="47537"/>
                  </a:cubicBezTo>
                  <a:lnTo>
                    <a:pt x="24331" y="47537"/>
                  </a:lnTo>
                  <a:cubicBezTo>
                    <a:pt x="24488" y="47537"/>
                    <a:pt x="24615" y="47410"/>
                    <a:pt x="24615" y="47254"/>
                  </a:cubicBezTo>
                  <a:lnTo>
                    <a:pt x="24615" y="19309"/>
                  </a:lnTo>
                  <a:lnTo>
                    <a:pt x="30157" y="19309"/>
                  </a:lnTo>
                  <a:cubicBezTo>
                    <a:pt x="30394" y="19309"/>
                    <a:pt x="30525" y="19036"/>
                    <a:pt x="30379" y="18850"/>
                  </a:cubicBezTo>
                  <a:lnTo>
                    <a:pt x="15485" y="102"/>
                  </a:lnTo>
                  <a:cubicBezTo>
                    <a:pt x="15431" y="34"/>
                    <a:pt x="15347" y="1"/>
                    <a:pt x="15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8"/>
            <p:cNvSpPr/>
            <p:nvPr/>
          </p:nvSpPr>
          <p:spPr>
            <a:xfrm>
              <a:off x="2827675" y="2093775"/>
              <a:ext cx="1514525" cy="1514525"/>
            </a:xfrm>
            <a:custGeom>
              <a:avLst/>
              <a:gdLst/>
              <a:ahLst/>
              <a:cxnLst/>
              <a:rect l="l" t="t" r="r" b="b"/>
              <a:pathLst>
                <a:path w="60581" h="60581" extrusionOk="0">
                  <a:moveTo>
                    <a:pt x="1" y="1"/>
                  </a:moveTo>
                  <a:lnTo>
                    <a:pt x="1" y="60581"/>
                  </a:lnTo>
                  <a:lnTo>
                    <a:pt x="60580" y="60581"/>
                  </a:lnTo>
                  <a:lnTo>
                    <a:pt x="605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8"/>
            <p:cNvSpPr/>
            <p:nvPr/>
          </p:nvSpPr>
          <p:spPr>
            <a:xfrm>
              <a:off x="2820625" y="2086725"/>
              <a:ext cx="1528625" cy="1528650"/>
            </a:xfrm>
            <a:custGeom>
              <a:avLst/>
              <a:gdLst/>
              <a:ahLst/>
              <a:cxnLst/>
              <a:rect l="l" t="t" r="r" b="b"/>
              <a:pathLst>
                <a:path w="61145" h="61146" extrusionOk="0">
                  <a:moveTo>
                    <a:pt x="60579" y="565"/>
                  </a:moveTo>
                  <a:lnTo>
                    <a:pt x="60579" y="60580"/>
                  </a:lnTo>
                  <a:lnTo>
                    <a:pt x="565" y="60580"/>
                  </a:lnTo>
                  <a:lnTo>
                    <a:pt x="565" y="565"/>
                  </a:lnTo>
                  <a:close/>
                  <a:moveTo>
                    <a:pt x="283" y="0"/>
                  </a:moveTo>
                  <a:cubicBezTo>
                    <a:pt x="126" y="0"/>
                    <a:pt x="0" y="127"/>
                    <a:pt x="0" y="283"/>
                  </a:cubicBezTo>
                  <a:lnTo>
                    <a:pt x="0" y="60863"/>
                  </a:lnTo>
                  <a:cubicBezTo>
                    <a:pt x="0" y="61019"/>
                    <a:pt x="126" y="61145"/>
                    <a:pt x="283" y="61145"/>
                  </a:cubicBezTo>
                  <a:lnTo>
                    <a:pt x="60862" y="61145"/>
                  </a:lnTo>
                  <a:cubicBezTo>
                    <a:pt x="61018" y="61145"/>
                    <a:pt x="61145" y="61019"/>
                    <a:pt x="61145" y="60863"/>
                  </a:cubicBezTo>
                  <a:lnTo>
                    <a:pt x="61145" y="283"/>
                  </a:lnTo>
                  <a:cubicBezTo>
                    <a:pt x="61145" y="127"/>
                    <a:pt x="61018" y="0"/>
                    <a:pt x="60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8"/>
            <p:cNvSpPr/>
            <p:nvPr/>
          </p:nvSpPr>
          <p:spPr>
            <a:xfrm>
              <a:off x="2898100" y="2164225"/>
              <a:ext cx="1373650" cy="1373625"/>
            </a:xfrm>
            <a:custGeom>
              <a:avLst/>
              <a:gdLst/>
              <a:ahLst/>
              <a:cxnLst/>
              <a:rect l="l" t="t" r="r" b="b"/>
              <a:pathLst>
                <a:path w="54946" h="54945" extrusionOk="0">
                  <a:moveTo>
                    <a:pt x="1" y="0"/>
                  </a:moveTo>
                  <a:lnTo>
                    <a:pt x="1" y="54945"/>
                  </a:lnTo>
                  <a:lnTo>
                    <a:pt x="54945" y="54945"/>
                  </a:lnTo>
                  <a:lnTo>
                    <a:pt x="549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8"/>
            <p:cNvSpPr/>
            <p:nvPr/>
          </p:nvSpPr>
          <p:spPr>
            <a:xfrm>
              <a:off x="2891050" y="2157150"/>
              <a:ext cx="1387775" cy="1387800"/>
            </a:xfrm>
            <a:custGeom>
              <a:avLst/>
              <a:gdLst/>
              <a:ahLst/>
              <a:cxnLst/>
              <a:rect l="l" t="t" r="r" b="b"/>
              <a:pathLst>
                <a:path w="55511" h="55512" extrusionOk="0">
                  <a:moveTo>
                    <a:pt x="54945" y="567"/>
                  </a:moveTo>
                  <a:lnTo>
                    <a:pt x="54945" y="54945"/>
                  </a:lnTo>
                  <a:lnTo>
                    <a:pt x="566" y="54945"/>
                  </a:lnTo>
                  <a:lnTo>
                    <a:pt x="566" y="567"/>
                  </a:lnTo>
                  <a:close/>
                  <a:moveTo>
                    <a:pt x="283" y="0"/>
                  </a:moveTo>
                  <a:cubicBezTo>
                    <a:pt x="127" y="0"/>
                    <a:pt x="0" y="128"/>
                    <a:pt x="0" y="284"/>
                  </a:cubicBezTo>
                  <a:lnTo>
                    <a:pt x="0" y="55229"/>
                  </a:lnTo>
                  <a:cubicBezTo>
                    <a:pt x="0" y="55385"/>
                    <a:pt x="127" y="55511"/>
                    <a:pt x="283" y="55511"/>
                  </a:cubicBezTo>
                  <a:lnTo>
                    <a:pt x="55227" y="55511"/>
                  </a:lnTo>
                  <a:cubicBezTo>
                    <a:pt x="55384" y="55511"/>
                    <a:pt x="55511" y="55384"/>
                    <a:pt x="55511" y="55228"/>
                  </a:cubicBezTo>
                  <a:lnTo>
                    <a:pt x="55511" y="284"/>
                  </a:lnTo>
                  <a:cubicBezTo>
                    <a:pt x="55511" y="128"/>
                    <a:pt x="55384" y="0"/>
                    <a:pt x="552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8"/>
            <p:cNvSpPr/>
            <p:nvPr/>
          </p:nvSpPr>
          <p:spPr>
            <a:xfrm>
              <a:off x="2898100" y="2600550"/>
              <a:ext cx="1373650" cy="937325"/>
            </a:xfrm>
            <a:custGeom>
              <a:avLst/>
              <a:gdLst/>
              <a:ahLst/>
              <a:cxnLst/>
              <a:rect l="l" t="t" r="r" b="b"/>
              <a:pathLst>
                <a:path w="54946" h="37493" extrusionOk="0">
                  <a:moveTo>
                    <a:pt x="44644" y="0"/>
                  </a:moveTo>
                  <a:cubicBezTo>
                    <a:pt x="43756" y="0"/>
                    <a:pt x="42867" y="348"/>
                    <a:pt x="42201" y="1044"/>
                  </a:cubicBezTo>
                  <a:lnTo>
                    <a:pt x="29390" y="14439"/>
                  </a:lnTo>
                  <a:lnTo>
                    <a:pt x="19409" y="11645"/>
                  </a:lnTo>
                  <a:cubicBezTo>
                    <a:pt x="19109" y="11560"/>
                    <a:pt x="18801" y="11519"/>
                    <a:pt x="18496" y="11519"/>
                  </a:cubicBezTo>
                  <a:cubicBezTo>
                    <a:pt x="17791" y="11519"/>
                    <a:pt x="17095" y="11740"/>
                    <a:pt x="16511" y="12163"/>
                  </a:cubicBezTo>
                  <a:lnTo>
                    <a:pt x="1" y="24137"/>
                  </a:lnTo>
                  <a:lnTo>
                    <a:pt x="1" y="37493"/>
                  </a:lnTo>
                  <a:lnTo>
                    <a:pt x="54945" y="37493"/>
                  </a:lnTo>
                  <a:lnTo>
                    <a:pt x="54945" y="9238"/>
                  </a:lnTo>
                  <a:lnTo>
                    <a:pt x="47086" y="1042"/>
                  </a:lnTo>
                  <a:cubicBezTo>
                    <a:pt x="46420" y="348"/>
                    <a:pt x="45532" y="0"/>
                    <a:pt x="446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8"/>
            <p:cNvSpPr/>
            <p:nvPr/>
          </p:nvSpPr>
          <p:spPr>
            <a:xfrm>
              <a:off x="2891050" y="2593475"/>
              <a:ext cx="1387775" cy="951475"/>
            </a:xfrm>
            <a:custGeom>
              <a:avLst/>
              <a:gdLst/>
              <a:ahLst/>
              <a:cxnLst/>
              <a:rect l="l" t="t" r="r" b="b"/>
              <a:pathLst>
                <a:path w="55511" h="38059" extrusionOk="0">
                  <a:moveTo>
                    <a:pt x="44939" y="567"/>
                  </a:moveTo>
                  <a:cubicBezTo>
                    <a:pt x="45779" y="567"/>
                    <a:pt x="46583" y="911"/>
                    <a:pt x="47163" y="1521"/>
                  </a:cubicBezTo>
                  <a:lnTo>
                    <a:pt x="54945" y="9636"/>
                  </a:lnTo>
                  <a:lnTo>
                    <a:pt x="54945" y="37492"/>
                  </a:lnTo>
                  <a:lnTo>
                    <a:pt x="566" y="37492"/>
                  </a:lnTo>
                  <a:lnTo>
                    <a:pt x="566" y="24565"/>
                  </a:lnTo>
                  <a:lnTo>
                    <a:pt x="16959" y="12676"/>
                  </a:lnTo>
                  <a:cubicBezTo>
                    <a:pt x="17492" y="12286"/>
                    <a:pt x="18129" y="12083"/>
                    <a:pt x="18775" y="12083"/>
                  </a:cubicBezTo>
                  <a:cubicBezTo>
                    <a:pt x="19056" y="12083"/>
                    <a:pt x="19338" y="12121"/>
                    <a:pt x="19614" y="12199"/>
                  </a:cubicBezTo>
                  <a:lnTo>
                    <a:pt x="29595" y="14995"/>
                  </a:lnTo>
                  <a:cubicBezTo>
                    <a:pt x="29620" y="15002"/>
                    <a:pt x="29645" y="15005"/>
                    <a:pt x="29670" y="15005"/>
                  </a:cubicBezTo>
                  <a:cubicBezTo>
                    <a:pt x="29747" y="15005"/>
                    <a:pt x="29821" y="14974"/>
                    <a:pt x="29876" y="14918"/>
                  </a:cubicBezTo>
                  <a:lnTo>
                    <a:pt x="42687" y="1523"/>
                  </a:lnTo>
                  <a:cubicBezTo>
                    <a:pt x="43267" y="913"/>
                    <a:pt x="44072" y="567"/>
                    <a:pt x="44913" y="567"/>
                  </a:cubicBezTo>
                  <a:cubicBezTo>
                    <a:pt x="44917" y="567"/>
                    <a:pt x="44921" y="567"/>
                    <a:pt x="44925" y="567"/>
                  </a:cubicBezTo>
                  <a:lnTo>
                    <a:pt x="44927" y="567"/>
                  </a:lnTo>
                  <a:cubicBezTo>
                    <a:pt x="44931" y="567"/>
                    <a:pt x="44935" y="567"/>
                    <a:pt x="44939" y="567"/>
                  </a:cubicBezTo>
                  <a:close/>
                  <a:moveTo>
                    <a:pt x="44913" y="0"/>
                  </a:moveTo>
                  <a:cubicBezTo>
                    <a:pt x="43917" y="0"/>
                    <a:pt x="42965" y="410"/>
                    <a:pt x="42278" y="1132"/>
                  </a:cubicBezTo>
                  <a:lnTo>
                    <a:pt x="29585" y="14405"/>
                  </a:lnTo>
                  <a:lnTo>
                    <a:pt x="19767" y="11655"/>
                  </a:lnTo>
                  <a:cubicBezTo>
                    <a:pt x="19441" y="11563"/>
                    <a:pt x="19107" y="11518"/>
                    <a:pt x="18776" y="11518"/>
                  </a:cubicBezTo>
                  <a:cubicBezTo>
                    <a:pt x="18012" y="11518"/>
                    <a:pt x="17258" y="11758"/>
                    <a:pt x="16627" y="12218"/>
                  </a:cubicBezTo>
                  <a:lnTo>
                    <a:pt x="118" y="24192"/>
                  </a:lnTo>
                  <a:cubicBezTo>
                    <a:pt x="44" y="24245"/>
                    <a:pt x="0" y="24330"/>
                    <a:pt x="0" y="24420"/>
                  </a:cubicBezTo>
                  <a:lnTo>
                    <a:pt x="0" y="37776"/>
                  </a:lnTo>
                  <a:cubicBezTo>
                    <a:pt x="0" y="37932"/>
                    <a:pt x="127" y="38058"/>
                    <a:pt x="283" y="38058"/>
                  </a:cubicBezTo>
                  <a:lnTo>
                    <a:pt x="55227" y="38058"/>
                  </a:lnTo>
                  <a:cubicBezTo>
                    <a:pt x="55384" y="38058"/>
                    <a:pt x="55511" y="37931"/>
                    <a:pt x="55511" y="37775"/>
                  </a:cubicBezTo>
                  <a:lnTo>
                    <a:pt x="55511" y="9520"/>
                  </a:lnTo>
                  <a:cubicBezTo>
                    <a:pt x="55511" y="9448"/>
                    <a:pt x="55483" y="9378"/>
                    <a:pt x="55433" y="9325"/>
                  </a:cubicBezTo>
                  <a:lnTo>
                    <a:pt x="47571" y="1129"/>
                  </a:lnTo>
                  <a:cubicBezTo>
                    <a:pt x="46874" y="401"/>
                    <a:pt x="45934" y="0"/>
                    <a:pt x="44927" y="0"/>
                  </a:cubicBezTo>
                  <a:lnTo>
                    <a:pt x="44925" y="0"/>
                  </a:lnTo>
                  <a:cubicBezTo>
                    <a:pt x="44921" y="0"/>
                    <a:pt x="44917" y="0"/>
                    <a:pt x="449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8"/>
            <p:cNvSpPr/>
            <p:nvPr/>
          </p:nvSpPr>
          <p:spPr>
            <a:xfrm>
              <a:off x="3234175" y="2360675"/>
              <a:ext cx="346675" cy="346650"/>
            </a:xfrm>
            <a:custGeom>
              <a:avLst/>
              <a:gdLst/>
              <a:ahLst/>
              <a:cxnLst/>
              <a:rect l="l" t="t" r="r" b="b"/>
              <a:pathLst>
                <a:path w="13867" h="13866" extrusionOk="0">
                  <a:moveTo>
                    <a:pt x="6933" y="0"/>
                  </a:moveTo>
                  <a:cubicBezTo>
                    <a:pt x="5094" y="0"/>
                    <a:pt x="3331" y="730"/>
                    <a:pt x="2032" y="2030"/>
                  </a:cubicBezTo>
                  <a:cubicBezTo>
                    <a:pt x="732" y="3330"/>
                    <a:pt x="0" y="5094"/>
                    <a:pt x="0" y="6933"/>
                  </a:cubicBezTo>
                  <a:cubicBezTo>
                    <a:pt x="0" y="8771"/>
                    <a:pt x="732" y="10535"/>
                    <a:pt x="2032" y="11835"/>
                  </a:cubicBezTo>
                  <a:cubicBezTo>
                    <a:pt x="3331" y="13135"/>
                    <a:pt x="5094" y="13865"/>
                    <a:pt x="6933" y="13865"/>
                  </a:cubicBezTo>
                  <a:cubicBezTo>
                    <a:pt x="8772" y="13865"/>
                    <a:pt x="10535" y="13135"/>
                    <a:pt x="11836" y="11835"/>
                  </a:cubicBezTo>
                  <a:cubicBezTo>
                    <a:pt x="13136" y="10535"/>
                    <a:pt x="13866" y="8771"/>
                    <a:pt x="13866" y="6933"/>
                  </a:cubicBezTo>
                  <a:cubicBezTo>
                    <a:pt x="13866" y="5094"/>
                    <a:pt x="13136" y="3330"/>
                    <a:pt x="11836" y="2030"/>
                  </a:cubicBezTo>
                  <a:cubicBezTo>
                    <a:pt x="10535" y="730"/>
                    <a:pt x="8772" y="0"/>
                    <a:pt x="69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8"/>
            <p:cNvSpPr/>
            <p:nvPr/>
          </p:nvSpPr>
          <p:spPr>
            <a:xfrm>
              <a:off x="3227100" y="2353600"/>
              <a:ext cx="360800" cy="360775"/>
            </a:xfrm>
            <a:custGeom>
              <a:avLst/>
              <a:gdLst/>
              <a:ahLst/>
              <a:cxnLst/>
              <a:rect l="l" t="t" r="r" b="b"/>
              <a:pathLst>
                <a:path w="14432" h="14431" extrusionOk="0">
                  <a:moveTo>
                    <a:pt x="7216" y="566"/>
                  </a:moveTo>
                  <a:cubicBezTo>
                    <a:pt x="10883" y="566"/>
                    <a:pt x="13867" y="3548"/>
                    <a:pt x="13867" y="7215"/>
                  </a:cubicBezTo>
                  <a:cubicBezTo>
                    <a:pt x="13867" y="10882"/>
                    <a:pt x="10883" y="13866"/>
                    <a:pt x="7216" y="13866"/>
                  </a:cubicBezTo>
                  <a:cubicBezTo>
                    <a:pt x="3550" y="13866"/>
                    <a:pt x="567" y="10882"/>
                    <a:pt x="567" y="7216"/>
                  </a:cubicBezTo>
                  <a:cubicBezTo>
                    <a:pt x="567" y="3549"/>
                    <a:pt x="3550" y="566"/>
                    <a:pt x="7216" y="566"/>
                  </a:cubicBezTo>
                  <a:close/>
                  <a:moveTo>
                    <a:pt x="7216" y="1"/>
                  </a:moveTo>
                  <a:cubicBezTo>
                    <a:pt x="3237" y="1"/>
                    <a:pt x="1" y="3237"/>
                    <a:pt x="1" y="7216"/>
                  </a:cubicBezTo>
                  <a:cubicBezTo>
                    <a:pt x="1" y="11194"/>
                    <a:pt x="3237" y="14431"/>
                    <a:pt x="7216" y="14431"/>
                  </a:cubicBezTo>
                  <a:cubicBezTo>
                    <a:pt x="11195" y="14431"/>
                    <a:pt x="14432" y="11194"/>
                    <a:pt x="14432" y="7216"/>
                  </a:cubicBezTo>
                  <a:cubicBezTo>
                    <a:pt x="14432" y="3237"/>
                    <a:pt x="11195" y="1"/>
                    <a:pt x="72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8"/>
            <p:cNvSpPr/>
            <p:nvPr/>
          </p:nvSpPr>
          <p:spPr>
            <a:xfrm>
              <a:off x="3513700" y="2949125"/>
              <a:ext cx="1528500" cy="720675"/>
            </a:xfrm>
            <a:custGeom>
              <a:avLst/>
              <a:gdLst/>
              <a:ahLst/>
              <a:cxnLst/>
              <a:rect l="l" t="t" r="r" b="b"/>
              <a:pathLst>
                <a:path w="61140" h="28827" extrusionOk="0">
                  <a:moveTo>
                    <a:pt x="55263" y="0"/>
                  </a:moveTo>
                  <a:lnTo>
                    <a:pt x="50402" y="3063"/>
                  </a:lnTo>
                  <a:lnTo>
                    <a:pt x="35262" y="18629"/>
                  </a:lnTo>
                  <a:lnTo>
                    <a:pt x="12189" y="24985"/>
                  </a:lnTo>
                  <a:cubicBezTo>
                    <a:pt x="12189" y="24985"/>
                    <a:pt x="10133" y="22591"/>
                    <a:pt x="8648" y="22577"/>
                  </a:cubicBezTo>
                  <a:cubicBezTo>
                    <a:pt x="8642" y="22577"/>
                    <a:pt x="8636" y="22577"/>
                    <a:pt x="8630" y="22577"/>
                  </a:cubicBezTo>
                  <a:cubicBezTo>
                    <a:pt x="7125" y="22577"/>
                    <a:pt x="2395" y="24302"/>
                    <a:pt x="2395" y="24302"/>
                  </a:cubicBezTo>
                  <a:cubicBezTo>
                    <a:pt x="2395" y="24302"/>
                    <a:pt x="1788" y="25781"/>
                    <a:pt x="2976" y="25792"/>
                  </a:cubicBezTo>
                  <a:cubicBezTo>
                    <a:pt x="2987" y="25792"/>
                    <a:pt x="2998" y="25792"/>
                    <a:pt x="3009" y="25792"/>
                  </a:cubicBezTo>
                  <a:cubicBezTo>
                    <a:pt x="3119" y="25792"/>
                    <a:pt x="3239" y="25787"/>
                    <a:pt x="3365" y="25779"/>
                  </a:cubicBezTo>
                  <a:lnTo>
                    <a:pt x="3365" y="25779"/>
                  </a:lnTo>
                  <a:lnTo>
                    <a:pt x="1" y="26358"/>
                  </a:lnTo>
                  <a:cubicBezTo>
                    <a:pt x="163" y="27387"/>
                    <a:pt x="1045" y="28149"/>
                    <a:pt x="2088" y="28159"/>
                  </a:cubicBezTo>
                  <a:lnTo>
                    <a:pt x="5033" y="28186"/>
                  </a:lnTo>
                  <a:lnTo>
                    <a:pt x="10075" y="28827"/>
                  </a:lnTo>
                  <a:lnTo>
                    <a:pt x="14840" y="27385"/>
                  </a:lnTo>
                  <a:cubicBezTo>
                    <a:pt x="14840" y="27385"/>
                    <a:pt x="37433" y="24920"/>
                    <a:pt x="38623" y="24634"/>
                  </a:cubicBezTo>
                  <a:cubicBezTo>
                    <a:pt x="39813" y="24348"/>
                    <a:pt x="58970" y="7893"/>
                    <a:pt x="58970" y="7893"/>
                  </a:cubicBezTo>
                  <a:cubicBezTo>
                    <a:pt x="58970" y="7893"/>
                    <a:pt x="61139" y="5986"/>
                    <a:pt x="60312" y="3775"/>
                  </a:cubicBezTo>
                  <a:cubicBezTo>
                    <a:pt x="59485" y="1564"/>
                    <a:pt x="55263" y="0"/>
                    <a:pt x="55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8"/>
            <p:cNvSpPr/>
            <p:nvPr/>
          </p:nvSpPr>
          <p:spPr>
            <a:xfrm>
              <a:off x="3506125" y="2942150"/>
              <a:ext cx="1544150" cy="734750"/>
            </a:xfrm>
            <a:custGeom>
              <a:avLst/>
              <a:gdLst/>
              <a:ahLst/>
              <a:cxnLst/>
              <a:rect l="l" t="t" r="r" b="b"/>
              <a:pathLst>
                <a:path w="61766" h="29390" extrusionOk="0">
                  <a:moveTo>
                    <a:pt x="55574" y="1"/>
                  </a:moveTo>
                  <a:cubicBezTo>
                    <a:pt x="55459" y="1"/>
                    <a:pt x="55350" y="72"/>
                    <a:pt x="55308" y="185"/>
                  </a:cubicBezTo>
                  <a:cubicBezTo>
                    <a:pt x="55255" y="328"/>
                    <a:pt x="55325" y="488"/>
                    <a:pt x="55467" y="546"/>
                  </a:cubicBezTo>
                  <a:cubicBezTo>
                    <a:pt x="55507" y="561"/>
                    <a:pt x="59578" y="2090"/>
                    <a:pt x="60350" y="4154"/>
                  </a:cubicBezTo>
                  <a:cubicBezTo>
                    <a:pt x="61098" y="6153"/>
                    <a:pt x="59107" y="7944"/>
                    <a:pt x="59088" y="7959"/>
                  </a:cubicBezTo>
                  <a:cubicBezTo>
                    <a:pt x="51463" y="14509"/>
                    <a:pt x="39781" y="24356"/>
                    <a:pt x="38859" y="24638"/>
                  </a:cubicBezTo>
                  <a:cubicBezTo>
                    <a:pt x="37700" y="24918"/>
                    <a:pt x="15337" y="27359"/>
                    <a:pt x="15061" y="27395"/>
                  </a:cubicBezTo>
                  <a:lnTo>
                    <a:pt x="10354" y="28819"/>
                  </a:lnTo>
                  <a:lnTo>
                    <a:pt x="5337" y="28184"/>
                  </a:lnTo>
                  <a:lnTo>
                    <a:pt x="2393" y="28157"/>
                  </a:lnTo>
                  <a:cubicBezTo>
                    <a:pt x="1593" y="28151"/>
                    <a:pt x="886" y="27630"/>
                    <a:pt x="646" y="26865"/>
                  </a:cubicBezTo>
                  <a:lnTo>
                    <a:pt x="3701" y="26338"/>
                  </a:lnTo>
                  <a:cubicBezTo>
                    <a:pt x="4961" y="26251"/>
                    <a:pt x="6825" y="25806"/>
                    <a:pt x="6913" y="25785"/>
                  </a:cubicBezTo>
                  <a:cubicBezTo>
                    <a:pt x="7062" y="25750"/>
                    <a:pt x="7157" y="25603"/>
                    <a:pt x="7126" y="25453"/>
                  </a:cubicBezTo>
                  <a:cubicBezTo>
                    <a:pt x="7098" y="25318"/>
                    <a:pt x="6981" y="25226"/>
                    <a:pt x="6849" y="25226"/>
                  </a:cubicBezTo>
                  <a:cubicBezTo>
                    <a:pt x="6833" y="25226"/>
                    <a:pt x="6816" y="25228"/>
                    <a:pt x="6799" y="25231"/>
                  </a:cubicBezTo>
                  <a:lnTo>
                    <a:pt x="3633" y="25777"/>
                  </a:lnTo>
                  <a:cubicBezTo>
                    <a:pt x="3508" y="25786"/>
                    <a:pt x="3389" y="25788"/>
                    <a:pt x="3282" y="25788"/>
                  </a:cubicBezTo>
                  <a:cubicBezTo>
                    <a:pt x="2993" y="25786"/>
                    <a:pt x="2921" y="25678"/>
                    <a:pt x="2897" y="25643"/>
                  </a:cubicBezTo>
                  <a:cubicBezTo>
                    <a:pt x="2761" y="25437"/>
                    <a:pt x="2847" y="25031"/>
                    <a:pt x="2920" y="24803"/>
                  </a:cubicBezTo>
                  <a:cubicBezTo>
                    <a:pt x="3674" y="24533"/>
                    <a:pt x="7628" y="23140"/>
                    <a:pt x="8932" y="23140"/>
                  </a:cubicBezTo>
                  <a:lnTo>
                    <a:pt x="8948" y="23140"/>
                  </a:lnTo>
                  <a:cubicBezTo>
                    <a:pt x="10060" y="23149"/>
                    <a:pt x="11728" y="24811"/>
                    <a:pt x="12278" y="25449"/>
                  </a:cubicBezTo>
                  <a:cubicBezTo>
                    <a:pt x="12332" y="25513"/>
                    <a:pt x="12412" y="25548"/>
                    <a:pt x="12493" y="25548"/>
                  </a:cubicBezTo>
                  <a:cubicBezTo>
                    <a:pt x="12518" y="25548"/>
                    <a:pt x="12543" y="25545"/>
                    <a:pt x="12567" y="25538"/>
                  </a:cubicBezTo>
                  <a:lnTo>
                    <a:pt x="35640" y="19181"/>
                  </a:lnTo>
                  <a:cubicBezTo>
                    <a:pt x="35688" y="19168"/>
                    <a:pt x="35732" y="19142"/>
                    <a:pt x="35767" y="19106"/>
                  </a:cubicBezTo>
                  <a:lnTo>
                    <a:pt x="50907" y="3539"/>
                  </a:lnTo>
                  <a:cubicBezTo>
                    <a:pt x="51009" y="3426"/>
                    <a:pt x="51004" y="3253"/>
                    <a:pt x="50894" y="3147"/>
                  </a:cubicBezTo>
                  <a:cubicBezTo>
                    <a:pt x="50839" y="3094"/>
                    <a:pt x="50768" y="3067"/>
                    <a:pt x="50697" y="3067"/>
                  </a:cubicBezTo>
                  <a:cubicBezTo>
                    <a:pt x="50627" y="3067"/>
                    <a:pt x="50556" y="3093"/>
                    <a:pt x="50502" y="3144"/>
                  </a:cubicBezTo>
                  <a:lnTo>
                    <a:pt x="35415" y="18656"/>
                  </a:lnTo>
                  <a:lnTo>
                    <a:pt x="12585" y="24945"/>
                  </a:lnTo>
                  <a:cubicBezTo>
                    <a:pt x="12110" y="24421"/>
                    <a:pt x="10350" y="22586"/>
                    <a:pt x="8953" y="22573"/>
                  </a:cubicBezTo>
                  <a:lnTo>
                    <a:pt x="8934" y="22573"/>
                  </a:lnTo>
                  <a:cubicBezTo>
                    <a:pt x="7396" y="22573"/>
                    <a:pt x="2797" y="24244"/>
                    <a:pt x="2601" y="24316"/>
                  </a:cubicBezTo>
                  <a:cubicBezTo>
                    <a:pt x="2526" y="24342"/>
                    <a:pt x="2467" y="24399"/>
                    <a:pt x="2436" y="24473"/>
                  </a:cubicBezTo>
                  <a:cubicBezTo>
                    <a:pt x="2397" y="24569"/>
                    <a:pt x="2067" y="25414"/>
                    <a:pt x="2424" y="25955"/>
                  </a:cubicBezTo>
                  <a:cubicBezTo>
                    <a:pt x="2430" y="25963"/>
                    <a:pt x="2436" y="25972"/>
                    <a:pt x="2444" y="25982"/>
                  </a:cubicBezTo>
                  <a:lnTo>
                    <a:pt x="255" y="26359"/>
                  </a:lnTo>
                  <a:cubicBezTo>
                    <a:pt x="103" y="26385"/>
                    <a:pt x="1" y="26529"/>
                    <a:pt x="25" y="26682"/>
                  </a:cubicBezTo>
                  <a:cubicBezTo>
                    <a:pt x="205" y="27849"/>
                    <a:pt x="1206" y="28713"/>
                    <a:pt x="2388" y="28722"/>
                  </a:cubicBezTo>
                  <a:lnTo>
                    <a:pt x="5300" y="28747"/>
                  </a:lnTo>
                  <a:lnTo>
                    <a:pt x="10342" y="29386"/>
                  </a:lnTo>
                  <a:cubicBezTo>
                    <a:pt x="10354" y="29388"/>
                    <a:pt x="10366" y="29389"/>
                    <a:pt x="10378" y="29389"/>
                  </a:cubicBezTo>
                  <a:cubicBezTo>
                    <a:pt x="10405" y="29389"/>
                    <a:pt x="10432" y="29385"/>
                    <a:pt x="10460" y="29377"/>
                  </a:cubicBezTo>
                  <a:lnTo>
                    <a:pt x="15173" y="27947"/>
                  </a:lnTo>
                  <a:cubicBezTo>
                    <a:pt x="16096" y="27846"/>
                    <a:pt x="37798" y="25475"/>
                    <a:pt x="38992" y="25188"/>
                  </a:cubicBezTo>
                  <a:cubicBezTo>
                    <a:pt x="40213" y="24895"/>
                    <a:pt x="57492" y="10077"/>
                    <a:pt x="59460" y="8385"/>
                  </a:cubicBezTo>
                  <a:cubicBezTo>
                    <a:pt x="59554" y="8303"/>
                    <a:pt x="61765" y="6322"/>
                    <a:pt x="60880" y="3956"/>
                  </a:cubicBezTo>
                  <a:cubicBezTo>
                    <a:pt x="60017" y="1651"/>
                    <a:pt x="55841" y="82"/>
                    <a:pt x="55663" y="15"/>
                  </a:cubicBezTo>
                  <a:cubicBezTo>
                    <a:pt x="55634" y="6"/>
                    <a:pt x="55604" y="1"/>
                    <a:pt x="555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8"/>
            <p:cNvSpPr/>
            <p:nvPr/>
          </p:nvSpPr>
          <p:spPr>
            <a:xfrm>
              <a:off x="4416950" y="2923850"/>
              <a:ext cx="632475" cy="586425"/>
            </a:xfrm>
            <a:custGeom>
              <a:avLst/>
              <a:gdLst/>
              <a:ahLst/>
              <a:cxnLst/>
              <a:rect l="l" t="t" r="r" b="b"/>
              <a:pathLst>
                <a:path w="25299" h="23457" extrusionOk="0">
                  <a:moveTo>
                    <a:pt x="19818" y="1"/>
                  </a:moveTo>
                  <a:lnTo>
                    <a:pt x="11540" y="5699"/>
                  </a:lnTo>
                  <a:lnTo>
                    <a:pt x="0" y="17277"/>
                  </a:lnTo>
                  <a:lnTo>
                    <a:pt x="8588" y="23456"/>
                  </a:lnTo>
                  <a:lnTo>
                    <a:pt x="23478" y="9434"/>
                  </a:lnTo>
                  <a:cubicBezTo>
                    <a:pt x="24969" y="8030"/>
                    <a:pt x="25298" y="5774"/>
                    <a:pt x="24239" y="4021"/>
                  </a:cubicBezTo>
                  <a:cubicBezTo>
                    <a:pt x="24222" y="3994"/>
                    <a:pt x="24206" y="3967"/>
                    <a:pt x="24189" y="3940"/>
                  </a:cubicBezTo>
                  <a:cubicBezTo>
                    <a:pt x="22519" y="1213"/>
                    <a:pt x="19818" y="1"/>
                    <a:pt x="19818" y="1"/>
                  </a:cubicBezTo>
                  <a:close/>
                </a:path>
              </a:pathLst>
            </a:custGeom>
            <a:solidFill>
              <a:srgbClr val="ACF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8"/>
            <p:cNvSpPr/>
            <p:nvPr/>
          </p:nvSpPr>
          <p:spPr>
            <a:xfrm>
              <a:off x="4409750" y="2916800"/>
              <a:ext cx="647150" cy="600550"/>
            </a:xfrm>
            <a:custGeom>
              <a:avLst/>
              <a:gdLst/>
              <a:ahLst/>
              <a:cxnLst/>
              <a:rect l="l" t="t" r="r" b="b"/>
              <a:pathLst>
                <a:path w="25886" h="24022" extrusionOk="0">
                  <a:moveTo>
                    <a:pt x="20108" y="0"/>
                  </a:moveTo>
                  <a:cubicBezTo>
                    <a:pt x="20000" y="0"/>
                    <a:pt x="19897" y="62"/>
                    <a:pt x="19850" y="166"/>
                  </a:cubicBezTo>
                  <a:cubicBezTo>
                    <a:pt x="19786" y="309"/>
                    <a:pt x="19849" y="477"/>
                    <a:pt x="19992" y="541"/>
                  </a:cubicBezTo>
                  <a:cubicBezTo>
                    <a:pt x="20018" y="553"/>
                    <a:pt x="22636" y="1753"/>
                    <a:pt x="24255" y="4399"/>
                  </a:cubicBezTo>
                  <a:lnTo>
                    <a:pt x="24285" y="4449"/>
                  </a:lnTo>
                  <a:cubicBezTo>
                    <a:pt x="25265" y="6070"/>
                    <a:pt x="24965" y="8198"/>
                    <a:pt x="23572" y="9510"/>
                  </a:cubicBezTo>
                  <a:lnTo>
                    <a:pt x="8851" y="23373"/>
                  </a:lnTo>
                  <a:lnTo>
                    <a:pt x="723" y="17523"/>
                  </a:lnTo>
                  <a:lnTo>
                    <a:pt x="12030" y="6180"/>
                  </a:lnTo>
                  <a:cubicBezTo>
                    <a:pt x="12140" y="6069"/>
                    <a:pt x="12139" y="5891"/>
                    <a:pt x="12028" y="5780"/>
                  </a:cubicBezTo>
                  <a:cubicBezTo>
                    <a:pt x="11973" y="5726"/>
                    <a:pt x="11902" y="5698"/>
                    <a:pt x="11830" y="5698"/>
                  </a:cubicBezTo>
                  <a:cubicBezTo>
                    <a:pt x="11757" y="5698"/>
                    <a:pt x="11684" y="5726"/>
                    <a:pt x="11629" y="5782"/>
                  </a:cubicBezTo>
                  <a:lnTo>
                    <a:pt x="90" y="17359"/>
                  </a:lnTo>
                  <a:cubicBezTo>
                    <a:pt x="30" y="17417"/>
                    <a:pt x="0" y="17499"/>
                    <a:pt x="8" y="17581"/>
                  </a:cubicBezTo>
                  <a:cubicBezTo>
                    <a:pt x="15" y="17664"/>
                    <a:pt x="57" y="17739"/>
                    <a:pt x="124" y="17788"/>
                  </a:cubicBezTo>
                  <a:lnTo>
                    <a:pt x="8711" y="23968"/>
                  </a:lnTo>
                  <a:cubicBezTo>
                    <a:pt x="8758" y="24003"/>
                    <a:pt x="8816" y="24021"/>
                    <a:pt x="8876" y="24021"/>
                  </a:cubicBezTo>
                  <a:cubicBezTo>
                    <a:pt x="8948" y="24021"/>
                    <a:pt x="9017" y="23994"/>
                    <a:pt x="9069" y="23944"/>
                  </a:cubicBezTo>
                  <a:lnTo>
                    <a:pt x="23959" y="9922"/>
                  </a:lnTo>
                  <a:cubicBezTo>
                    <a:pt x="25545" y="8429"/>
                    <a:pt x="25885" y="6004"/>
                    <a:pt x="24771" y="4158"/>
                  </a:cubicBezTo>
                  <a:lnTo>
                    <a:pt x="24720" y="4074"/>
                  </a:lnTo>
                  <a:cubicBezTo>
                    <a:pt x="23022" y="1303"/>
                    <a:pt x="20337" y="75"/>
                    <a:pt x="20224" y="25"/>
                  </a:cubicBezTo>
                  <a:cubicBezTo>
                    <a:pt x="20186" y="8"/>
                    <a:pt x="20146" y="0"/>
                    <a:pt x="201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8"/>
            <p:cNvSpPr/>
            <p:nvPr/>
          </p:nvSpPr>
          <p:spPr>
            <a:xfrm>
              <a:off x="4416950" y="3305775"/>
              <a:ext cx="265150" cy="204500"/>
            </a:xfrm>
            <a:custGeom>
              <a:avLst/>
              <a:gdLst/>
              <a:ahLst/>
              <a:cxnLst/>
              <a:rect l="l" t="t" r="r" b="b"/>
              <a:pathLst>
                <a:path w="10606" h="8180" extrusionOk="0">
                  <a:moveTo>
                    <a:pt x="1992" y="1"/>
                  </a:moveTo>
                  <a:lnTo>
                    <a:pt x="0" y="1998"/>
                  </a:lnTo>
                  <a:lnTo>
                    <a:pt x="8588" y="8179"/>
                  </a:lnTo>
                  <a:lnTo>
                    <a:pt x="10605" y="6279"/>
                  </a:lnTo>
                  <a:lnTo>
                    <a:pt x="19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8"/>
            <p:cNvSpPr/>
            <p:nvPr/>
          </p:nvSpPr>
          <p:spPr>
            <a:xfrm>
              <a:off x="4409750" y="3298750"/>
              <a:ext cx="280425" cy="218600"/>
            </a:xfrm>
            <a:custGeom>
              <a:avLst/>
              <a:gdLst/>
              <a:ahLst/>
              <a:cxnLst/>
              <a:rect l="l" t="t" r="r" b="b"/>
              <a:pathLst>
                <a:path w="11217" h="8744" extrusionOk="0">
                  <a:moveTo>
                    <a:pt x="2309" y="653"/>
                  </a:moveTo>
                  <a:lnTo>
                    <a:pt x="10452" y="6588"/>
                  </a:lnTo>
                  <a:lnTo>
                    <a:pt x="8851" y="8095"/>
                  </a:lnTo>
                  <a:lnTo>
                    <a:pt x="724" y="2245"/>
                  </a:lnTo>
                  <a:lnTo>
                    <a:pt x="2309" y="653"/>
                  </a:lnTo>
                  <a:close/>
                  <a:moveTo>
                    <a:pt x="2281" y="0"/>
                  </a:moveTo>
                  <a:cubicBezTo>
                    <a:pt x="2208" y="0"/>
                    <a:pt x="2135" y="29"/>
                    <a:pt x="2080" y="84"/>
                  </a:cubicBezTo>
                  <a:lnTo>
                    <a:pt x="90" y="2081"/>
                  </a:lnTo>
                  <a:cubicBezTo>
                    <a:pt x="30" y="2139"/>
                    <a:pt x="0" y="2221"/>
                    <a:pt x="8" y="2303"/>
                  </a:cubicBezTo>
                  <a:cubicBezTo>
                    <a:pt x="15" y="2386"/>
                    <a:pt x="57" y="2461"/>
                    <a:pt x="124" y="2510"/>
                  </a:cubicBezTo>
                  <a:lnTo>
                    <a:pt x="8711" y="8690"/>
                  </a:lnTo>
                  <a:cubicBezTo>
                    <a:pt x="8758" y="8725"/>
                    <a:pt x="8816" y="8743"/>
                    <a:pt x="8876" y="8743"/>
                  </a:cubicBezTo>
                  <a:cubicBezTo>
                    <a:pt x="8948" y="8743"/>
                    <a:pt x="9017" y="8716"/>
                    <a:pt x="9069" y="8667"/>
                  </a:cubicBezTo>
                  <a:lnTo>
                    <a:pt x="11088" y="6767"/>
                  </a:lnTo>
                  <a:cubicBezTo>
                    <a:pt x="11217" y="6645"/>
                    <a:pt x="11204" y="6437"/>
                    <a:pt x="11060" y="6332"/>
                  </a:cubicBezTo>
                  <a:lnTo>
                    <a:pt x="2447" y="55"/>
                  </a:lnTo>
                  <a:cubicBezTo>
                    <a:pt x="2397" y="18"/>
                    <a:pt x="2339" y="0"/>
                    <a:pt x="22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8"/>
            <p:cNvSpPr/>
            <p:nvPr/>
          </p:nvSpPr>
          <p:spPr>
            <a:xfrm>
              <a:off x="3250625" y="3574150"/>
              <a:ext cx="107125" cy="70225"/>
            </a:xfrm>
            <a:custGeom>
              <a:avLst/>
              <a:gdLst/>
              <a:ahLst/>
              <a:cxnLst/>
              <a:rect l="l" t="t" r="r" b="b"/>
              <a:pathLst>
                <a:path w="4285" h="2809" extrusionOk="0">
                  <a:moveTo>
                    <a:pt x="1009" y="1"/>
                  </a:moveTo>
                  <a:lnTo>
                    <a:pt x="1" y="219"/>
                  </a:lnTo>
                  <a:lnTo>
                    <a:pt x="2179" y="2573"/>
                  </a:lnTo>
                  <a:lnTo>
                    <a:pt x="4284" y="2808"/>
                  </a:lnTo>
                  <a:lnTo>
                    <a:pt x="10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8"/>
            <p:cNvSpPr/>
            <p:nvPr/>
          </p:nvSpPr>
          <p:spPr>
            <a:xfrm>
              <a:off x="3241750" y="3567075"/>
              <a:ext cx="125550" cy="84350"/>
            </a:xfrm>
            <a:custGeom>
              <a:avLst/>
              <a:gdLst/>
              <a:ahLst/>
              <a:cxnLst/>
              <a:rect l="l" t="t" r="r" b="b"/>
              <a:pathLst>
                <a:path w="5022" h="3374" extrusionOk="0">
                  <a:moveTo>
                    <a:pt x="1286" y="589"/>
                  </a:moveTo>
                  <a:lnTo>
                    <a:pt x="3759" y="2709"/>
                  </a:lnTo>
                  <a:lnTo>
                    <a:pt x="2670" y="2587"/>
                  </a:lnTo>
                  <a:lnTo>
                    <a:pt x="900" y="674"/>
                  </a:lnTo>
                  <a:lnTo>
                    <a:pt x="1286" y="589"/>
                  </a:lnTo>
                  <a:close/>
                  <a:moveTo>
                    <a:pt x="1365" y="1"/>
                  </a:moveTo>
                  <a:cubicBezTo>
                    <a:pt x="1345" y="1"/>
                    <a:pt x="1324" y="3"/>
                    <a:pt x="1304" y="8"/>
                  </a:cubicBezTo>
                  <a:lnTo>
                    <a:pt x="296" y="226"/>
                  </a:lnTo>
                  <a:cubicBezTo>
                    <a:pt x="83" y="272"/>
                    <a:pt x="0" y="534"/>
                    <a:pt x="148" y="695"/>
                  </a:cubicBezTo>
                  <a:lnTo>
                    <a:pt x="2325" y="3049"/>
                  </a:lnTo>
                  <a:cubicBezTo>
                    <a:pt x="2372" y="3099"/>
                    <a:pt x="2434" y="3130"/>
                    <a:pt x="2502" y="3138"/>
                  </a:cubicBezTo>
                  <a:lnTo>
                    <a:pt x="4608" y="3372"/>
                  </a:lnTo>
                  <a:cubicBezTo>
                    <a:pt x="4619" y="3373"/>
                    <a:pt x="4628" y="3374"/>
                    <a:pt x="4639" y="3374"/>
                  </a:cubicBezTo>
                  <a:cubicBezTo>
                    <a:pt x="4901" y="3374"/>
                    <a:pt x="5022" y="3047"/>
                    <a:pt x="4823" y="2876"/>
                  </a:cubicBezTo>
                  <a:lnTo>
                    <a:pt x="1548" y="69"/>
                  </a:lnTo>
                  <a:cubicBezTo>
                    <a:pt x="1497" y="25"/>
                    <a:pt x="1432" y="1"/>
                    <a:pt x="136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8"/>
            <p:cNvSpPr/>
            <p:nvPr/>
          </p:nvSpPr>
          <p:spPr>
            <a:xfrm>
              <a:off x="3353000" y="3574150"/>
              <a:ext cx="107075" cy="70225"/>
            </a:xfrm>
            <a:custGeom>
              <a:avLst/>
              <a:gdLst/>
              <a:ahLst/>
              <a:cxnLst/>
              <a:rect l="l" t="t" r="r" b="b"/>
              <a:pathLst>
                <a:path w="4283" h="2809" extrusionOk="0">
                  <a:moveTo>
                    <a:pt x="1008" y="1"/>
                  </a:moveTo>
                  <a:lnTo>
                    <a:pt x="0" y="219"/>
                  </a:lnTo>
                  <a:lnTo>
                    <a:pt x="2177" y="2573"/>
                  </a:lnTo>
                  <a:lnTo>
                    <a:pt x="4282" y="2808"/>
                  </a:lnTo>
                  <a:lnTo>
                    <a:pt x="10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8"/>
            <p:cNvSpPr/>
            <p:nvPr/>
          </p:nvSpPr>
          <p:spPr>
            <a:xfrm>
              <a:off x="3344075" y="3567075"/>
              <a:ext cx="125575" cy="84350"/>
            </a:xfrm>
            <a:custGeom>
              <a:avLst/>
              <a:gdLst/>
              <a:ahLst/>
              <a:cxnLst/>
              <a:rect l="l" t="t" r="r" b="b"/>
              <a:pathLst>
                <a:path w="5023" h="3374" extrusionOk="0">
                  <a:moveTo>
                    <a:pt x="1287" y="589"/>
                  </a:moveTo>
                  <a:lnTo>
                    <a:pt x="3759" y="2709"/>
                  </a:lnTo>
                  <a:lnTo>
                    <a:pt x="2671" y="2587"/>
                  </a:lnTo>
                  <a:lnTo>
                    <a:pt x="900" y="674"/>
                  </a:lnTo>
                  <a:lnTo>
                    <a:pt x="1287" y="589"/>
                  </a:lnTo>
                  <a:close/>
                  <a:moveTo>
                    <a:pt x="1366" y="1"/>
                  </a:moveTo>
                  <a:cubicBezTo>
                    <a:pt x="1346" y="1"/>
                    <a:pt x="1325" y="3"/>
                    <a:pt x="1305" y="8"/>
                  </a:cubicBezTo>
                  <a:lnTo>
                    <a:pt x="297" y="226"/>
                  </a:lnTo>
                  <a:cubicBezTo>
                    <a:pt x="83" y="272"/>
                    <a:pt x="1" y="534"/>
                    <a:pt x="149" y="695"/>
                  </a:cubicBezTo>
                  <a:lnTo>
                    <a:pt x="2326" y="3049"/>
                  </a:lnTo>
                  <a:cubicBezTo>
                    <a:pt x="2372" y="3099"/>
                    <a:pt x="2435" y="3130"/>
                    <a:pt x="2503" y="3138"/>
                  </a:cubicBezTo>
                  <a:lnTo>
                    <a:pt x="4609" y="3372"/>
                  </a:lnTo>
                  <a:cubicBezTo>
                    <a:pt x="4619" y="3373"/>
                    <a:pt x="4630" y="3374"/>
                    <a:pt x="4639" y="3374"/>
                  </a:cubicBezTo>
                  <a:cubicBezTo>
                    <a:pt x="4902" y="3374"/>
                    <a:pt x="5023" y="3047"/>
                    <a:pt x="4824" y="2876"/>
                  </a:cubicBezTo>
                  <a:lnTo>
                    <a:pt x="1549" y="69"/>
                  </a:lnTo>
                  <a:cubicBezTo>
                    <a:pt x="1498" y="25"/>
                    <a:pt x="1433" y="1"/>
                    <a:pt x="1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8"/>
            <p:cNvSpPr/>
            <p:nvPr/>
          </p:nvSpPr>
          <p:spPr>
            <a:xfrm>
              <a:off x="3296300" y="3565375"/>
              <a:ext cx="114075" cy="84825"/>
            </a:xfrm>
            <a:custGeom>
              <a:avLst/>
              <a:gdLst/>
              <a:ahLst/>
              <a:cxnLst/>
              <a:rect l="l" t="t" r="r" b="b"/>
              <a:pathLst>
                <a:path w="4563" h="3393" extrusionOk="0">
                  <a:moveTo>
                    <a:pt x="1" y="1"/>
                  </a:moveTo>
                  <a:lnTo>
                    <a:pt x="2457" y="3159"/>
                  </a:lnTo>
                  <a:lnTo>
                    <a:pt x="3276" y="3393"/>
                  </a:lnTo>
                  <a:lnTo>
                    <a:pt x="4562" y="3159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8"/>
            <p:cNvSpPr/>
            <p:nvPr/>
          </p:nvSpPr>
          <p:spPr>
            <a:xfrm>
              <a:off x="3287125" y="3558325"/>
              <a:ext cx="132250" cy="98950"/>
            </a:xfrm>
            <a:custGeom>
              <a:avLst/>
              <a:gdLst/>
              <a:ahLst/>
              <a:cxnLst/>
              <a:rect l="l" t="t" r="r" b="b"/>
              <a:pathLst>
                <a:path w="5290" h="3958" extrusionOk="0">
                  <a:moveTo>
                    <a:pt x="1768" y="566"/>
                  </a:moveTo>
                  <a:lnTo>
                    <a:pt x="4360" y="3258"/>
                  </a:lnTo>
                  <a:lnTo>
                    <a:pt x="3658" y="3385"/>
                  </a:lnTo>
                  <a:lnTo>
                    <a:pt x="2990" y="3194"/>
                  </a:lnTo>
                  <a:lnTo>
                    <a:pt x="946" y="566"/>
                  </a:lnTo>
                  <a:close/>
                  <a:moveTo>
                    <a:pt x="368" y="0"/>
                  </a:moveTo>
                  <a:cubicBezTo>
                    <a:pt x="132" y="0"/>
                    <a:pt x="0" y="271"/>
                    <a:pt x="144" y="457"/>
                  </a:cubicBezTo>
                  <a:lnTo>
                    <a:pt x="2601" y="3614"/>
                  </a:lnTo>
                  <a:cubicBezTo>
                    <a:pt x="2637" y="3662"/>
                    <a:pt x="2688" y="3697"/>
                    <a:pt x="2746" y="3713"/>
                  </a:cubicBezTo>
                  <a:lnTo>
                    <a:pt x="3565" y="3947"/>
                  </a:lnTo>
                  <a:cubicBezTo>
                    <a:pt x="3590" y="3953"/>
                    <a:pt x="3616" y="3957"/>
                    <a:pt x="3643" y="3957"/>
                  </a:cubicBezTo>
                  <a:cubicBezTo>
                    <a:pt x="3660" y="3957"/>
                    <a:pt x="3676" y="3955"/>
                    <a:pt x="3694" y="3953"/>
                  </a:cubicBezTo>
                  <a:lnTo>
                    <a:pt x="4979" y="3719"/>
                  </a:lnTo>
                  <a:cubicBezTo>
                    <a:pt x="5202" y="3678"/>
                    <a:pt x="5289" y="3407"/>
                    <a:pt x="5133" y="3244"/>
                  </a:cubicBezTo>
                  <a:lnTo>
                    <a:pt x="2093" y="86"/>
                  </a:lnTo>
                  <a:cubicBezTo>
                    <a:pt x="2038" y="32"/>
                    <a:pt x="1966" y="0"/>
                    <a:pt x="1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8"/>
            <p:cNvSpPr/>
            <p:nvPr/>
          </p:nvSpPr>
          <p:spPr>
            <a:xfrm>
              <a:off x="3229050" y="3579625"/>
              <a:ext cx="76050" cy="58875"/>
            </a:xfrm>
            <a:custGeom>
              <a:avLst/>
              <a:gdLst/>
              <a:ahLst/>
              <a:cxnLst/>
              <a:rect l="l" t="t" r="r" b="b"/>
              <a:pathLst>
                <a:path w="3042" h="2355" extrusionOk="0">
                  <a:moveTo>
                    <a:pt x="864" y="0"/>
                  </a:moveTo>
                  <a:lnTo>
                    <a:pt x="1" y="249"/>
                  </a:lnTo>
                  <a:lnTo>
                    <a:pt x="1053" y="2238"/>
                  </a:lnTo>
                  <a:lnTo>
                    <a:pt x="3042" y="2354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8"/>
            <p:cNvSpPr/>
            <p:nvPr/>
          </p:nvSpPr>
          <p:spPr>
            <a:xfrm>
              <a:off x="3220700" y="3572575"/>
              <a:ext cx="93800" cy="73050"/>
            </a:xfrm>
            <a:custGeom>
              <a:avLst/>
              <a:gdLst/>
              <a:ahLst/>
              <a:cxnLst/>
              <a:rect l="l" t="t" r="r" b="b"/>
              <a:pathLst>
                <a:path w="3752" h="2922" extrusionOk="0">
                  <a:moveTo>
                    <a:pt x="1109" y="602"/>
                  </a:moveTo>
                  <a:lnTo>
                    <a:pt x="2691" y="2314"/>
                  </a:lnTo>
                  <a:lnTo>
                    <a:pt x="1563" y="2247"/>
                  </a:lnTo>
                  <a:lnTo>
                    <a:pt x="748" y="706"/>
                  </a:lnTo>
                  <a:lnTo>
                    <a:pt x="1109" y="602"/>
                  </a:lnTo>
                  <a:close/>
                  <a:moveTo>
                    <a:pt x="1198" y="1"/>
                  </a:moveTo>
                  <a:cubicBezTo>
                    <a:pt x="1172" y="1"/>
                    <a:pt x="1146" y="4"/>
                    <a:pt x="1120" y="12"/>
                  </a:cubicBezTo>
                  <a:lnTo>
                    <a:pt x="255" y="261"/>
                  </a:lnTo>
                  <a:cubicBezTo>
                    <a:pt x="84" y="311"/>
                    <a:pt x="0" y="506"/>
                    <a:pt x="85" y="665"/>
                  </a:cubicBezTo>
                  <a:lnTo>
                    <a:pt x="1137" y="2653"/>
                  </a:lnTo>
                  <a:cubicBezTo>
                    <a:pt x="1184" y="2740"/>
                    <a:pt x="1272" y="2797"/>
                    <a:pt x="1371" y="2803"/>
                  </a:cubicBezTo>
                  <a:lnTo>
                    <a:pt x="3358" y="2919"/>
                  </a:lnTo>
                  <a:lnTo>
                    <a:pt x="3376" y="2919"/>
                  </a:lnTo>
                  <a:lnTo>
                    <a:pt x="3376" y="2921"/>
                  </a:lnTo>
                  <a:cubicBezTo>
                    <a:pt x="3623" y="2921"/>
                    <a:pt x="3752" y="2627"/>
                    <a:pt x="3583" y="2445"/>
                  </a:cubicBezTo>
                  <a:lnTo>
                    <a:pt x="1405" y="91"/>
                  </a:lnTo>
                  <a:cubicBezTo>
                    <a:pt x="1351" y="32"/>
                    <a:pt x="1276" y="1"/>
                    <a:pt x="11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980" y="1001243"/>
            <a:ext cx="5275426" cy="3729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0" y="-280"/>
            <a:ext cx="6084000" cy="539700"/>
          </a:xfrm>
        </p:spPr>
        <p:txBody>
          <a:bodyPr/>
          <a:lstStyle/>
          <a:p>
            <a:r>
              <a:rPr lang="en-US"/>
              <a:t>Activity diagram</a:t>
            </a:r>
          </a:p>
        </p:txBody>
      </p:sp>
      <p:pic>
        <p:nvPicPr>
          <p:cNvPr id="2050" name="Picture 2" descr="https://f3.photo.talk.zdn.vn/5136187266492292494/f3fa24cdaf9767c93e8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698499"/>
            <a:ext cx="8737600" cy="427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40"/>
          <p:cNvSpPr txBox="1">
            <a:spLocks noGrp="1"/>
          </p:cNvSpPr>
          <p:nvPr>
            <p:ph type="title"/>
          </p:nvPr>
        </p:nvSpPr>
        <p:spPr>
          <a:xfrm>
            <a:off x="594430" y="318856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Unit Test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26" y="1063131"/>
            <a:ext cx="8145887" cy="358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Google Shape;1292;p40"/>
          <p:cNvSpPr txBox="1"/>
          <p:nvPr/>
        </p:nvSpPr>
        <p:spPr>
          <a:xfrm>
            <a:off x="592284" y="741106"/>
            <a:ext cx="608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 panose="020B0800030000020004"/>
              <a:buNone/>
              <a:defRPr sz="2400" b="0" i="0" u="none" strike="noStrike" cap="none">
                <a:solidFill>
                  <a:schemeClr val="lt2"/>
                </a:solidFill>
                <a:latin typeface="Viga" panose="020B0800030000020004"/>
                <a:ea typeface="Viga" panose="020B0800030000020004"/>
                <a:cs typeface="Viga" panose="020B0800030000020004"/>
                <a:sym typeface="Viga" panose="020B080003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lt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lt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lt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lt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lt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lt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lt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lt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40"/>
          <p:cNvSpPr txBox="1">
            <a:spLocks noGrp="1"/>
          </p:cNvSpPr>
          <p:nvPr>
            <p:ph type="title"/>
          </p:nvPr>
        </p:nvSpPr>
        <p:spPr>
          <a:xfrm>
            <a:off x="510717" y="562124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6" y="1101824"/>
            <a:ext cx="8341038" cy="16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40"/>
          <p:cNvSpPr txBox="1">
            <a:spLocks noGrp="1"/>
          </p:cNvSpPr>
          <p:nvPr>
            <p:ph type="title"/>
          </p:nvPr>
        </p:nvSpPr>
        <p:spPr>
          <a:xfrm>
            <a:off x="530036" y="499160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77" y="927279"/>
            <a:ext cx="8755188" cy="3920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40"/>
          <p:cNvSpPr txBox="1">
            <a:spLocks noGrp="1"/>
          </p:cNvSpPr>
          <p:nvPr>
            <p:ph type="title"/>
          </p:nvPr>
        </p:nvSpPr>
        <p:spPr>
          <a:xfrm>
            <a:off x="562233" y="479842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bác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sĩ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45" y="911498"/>
            <a:ext cx="8457306" cy="3887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40"/>
          <p:cNvSpPr txBox="1">
            <a:spLocks noGrp="1"/>
          </p:cNvSpPr>
          <p:nvPr>
            <p:ph type="title"/>
          </p:nvPr>
        </p:nvSpPr>
        <p:spPr>
          <a:xfrm>
            <a:off x="594430" y="318856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Unit Test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78" y="1240468"/>
            <a:ext cx="8357942" cy="3139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40"/>
          <p:cNvSpPr txBox="1">
            <a:spLocks noGrp="1"/>
          </p:cNvSpPr>
          <p:nvPr>
            <p:ph type="title"/>
          </p:nvPr>
        </p:nvSpPr>
        <p:spPr>
          <a:xfrm>
            <a:off x="594430" y="318856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Unit Test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48" y="1406129"/>
            <a:ext cx="7976674" cy="2550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ody of water with mountains in the background&#10;&#10;Description automatically generated with medium confidence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61" b="514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0" y="-5143500"/>
            <a:ext cx="9144000" cy="51435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05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804211" y="706321"/>
              <a:ext cx="4583575" cy="1475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>
                  <a:solidFill>
                    <a:schemeClr val="bg1"/>
                  </a:solidFill>
                </a:rPr>
                <a:t>00:00</a:t>
              </a:r>
              <a:endParaRPr lang="vi-VN" sz="6600" b="1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09952" y="1983594"/>
              <a:ext cx="3372092" cy="367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Chủ nhật, ngày 8 tháng 8</a:t>
              </a:r>
              <a:endParaRPr lang="vi-VN" sz="1200" b="1">
                <a:solidFill>
                  <a:schemeClr val="bg1"/>
                </a:solidFill>
              </a:endParaRPr>
            </a:p>
          </p:txBody>
        </p:sp>
        <p:pic>
          <p:nvPicPr>
            <p:cNvPr id="14" name="Picture 13" descr="A body of water with mountains in the background&#10;&#10;Description automatically generated with medium confidence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620" t="91501" r="2541" b="1489"/>
            <a:stretch>
              <a:fillRect/>
            </a:stretch>
          </p:blipFill>
          <p:spPr>
            <a:xfrm>
              <a:off x="10741307" y="6235029"/>
              <a:ext cx="1034346" cy="513870"/>
            </a:xfrm>
            <a:prstGeom prst="rect">
              <a:avLst/>
            </a:prstGeom>
          </p:spPr>
        </p:pic>
      </p:grpSp>
      <p:sp>
        <p:nvSpPr>
          <p:cNvPr id="3" name="Rectangle: Rounded Corners 2"/>
          <p:cNvSpPr/>
          <p:nvPr/>
        </p:nvSpPr>
        <p:spPr>
          <a:xfrm>
            <a:off x="3034144" y="2924679"/>
            <a:ext cx="3075709" cy="378134"/>
          </a:xfrm>
          <a:prstGeom prst="roundRect">
            <a:avLst>
              <a:gd name="adj" fmla="val 9887"/>
            </a:avLst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05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1839" b="92799" l="9259" r="89936">
                        <a14:foregroundMark x1="16828" y1="89266" x2="16828" y2="89266"/>
                        <a14:foregroundMark x1="17150" y1="88587" x2="17150" y2="88587"/>
                        <a14:foregroundMark x1="20048" y1="88225" x2="20048" y2="88225"/>
                        <a14:foregroundMark x1="15056" y1="89674" x2="15056" y2="89674"/>
                        <a14:foregroundMark x1="9259" y1="89040" x2="9259" y2="89040"/>
                        <a14:foregroundMark x1="39372" y1="90036" x2="39372" y2="90036"/>
                        <a14:foregroundMark x1="84863" y1="88089" x2="84863" y2="88089"/>
                        <a14:foregroundMark x1="88003" y1="86277" x2="88003" y2="86277"/>
                      </a14:backgroundRemoval>
                    </a14:imgEffect>
                  </a14:imgLayer>
                </a14:imgProps>
              </a:ext>
            </a:extLst>
          </a:blip>
          <a:srcRect l="2875" t="85895" r="72998" b="8180"/>
          <a:stretch>
            <a:fillRect/>
          </a:stretch>
        </p:blipFill>
        <p:spPr>
          <a:xfrm>
            <a:off x="6934059" y="4706753"/>
            <a:ext cx="549377" cy="23983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1839" b="92799" l="9259" r="89936">
                        <a14:foregroundMark x1="16828" y1="89266" x2="16828" y2="89266"/>
                        <a14:foregroundMark x1="17150" y1="88587" x2="17150" y2="88587"/>
                        <a14:foregroundMark x1="20048" y1="88225" x2="20048" y2="88225"/>
                        <a14:foregroundMark x1="15056" y1="89674" x2="15056" y2="89674"/>
                        <a14:foregroundMark x1="9259" y1="89040" x2="9259" y2="89040"/>
                        <a14:foregroundMark x1="39372" y1="90036" x2="39372" y2="90036"/>
                        <a14:foregroundMark x1="84863" y1="88089" x2="84863" y2="88089"/>
                        <a14:foregroundMark x1="88003" y1="86277" x2="88003" y2="86277"/>
                      </a14:backgroundRemoval>
                    </a14:imgEffect>
                  </a14:imgLayer>
                </a14:imgProps>
              </a:ext>
            </a:extLst>
          </a:blip>
          <a:srcRect l="79501" t="84006" r="5020" b="8276"/>
          <a:stretch>
            <a:fillRect/>
          </a:stretch>
        </p:blipFill>
        <p:spPr>
          <a:xfrm>
            <a:off x="8476179" y="4676271"/>
            <a:ext cx="304951" cy="27031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1839" b="92799" l="9259" r="89936">
                        <a14:foregroundMark x1="16828" y1="89266" x2="16828" y2="89266"/>
                        <a14:foregroundMark x1="17150" y1="88587" x2="17150" y2="88587"/>
                        <a14:foregroundMark x1="20048" y1="88225" x2="20048" y2="88225"/>
                        <a14:foregroundMark x1="15056" y1="89674" x2="15056" y2="89674"/>
                        <a14:foregroundMark x1="9259" y1="89040" x2="9259" y2="89040"/>
                        <a14:foregroundMark x1="39372" y1="90036" x2="39372" y2="90036"/>
                        <a14:foregroundMark x1="84863" y1="88089" x2="84863" y2="88089"/>
                        <a14:foregroundMark x1="88003" y1="86277" x2="88003" y2="86277"/>
                      </a14:backgroundRemoval>
                    </a14:imgEffect>
                  </a14:imgLayer>
                </a14:imgProps>
              </a:ext>
            </a:extLst>
          </a:blip>
          <a:srcRect l="56293" t="83957" r="29933" b="7472"/>
          <a:stretch>
            <a:fillRect/>
          </a:stretch>
        </p:blipFill>
        <p:spPr>
          <a:xfrm>
            <a:off x="8055980" y="4676504"/>
            <a:ext cx="245612" cy="27171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1839" b="92799" l="9259" r="89936">
                        <a14:foregroundMark x1="16828" y1="89266" x2="16828" y2="89266"/>
                        <a14:foregroundMark x1="17150" y1="88587" x2="17150" y2="88587"/>
                        <a14:foregroundMark x1="20048" y1="88225" x2="20048" y2="88225"/>
                        <a14:foregroundMark x1="15056" y1="89674" x2="15056" y2="89674"/>
                        <a14:foregroundMark x1="9259" y1="89040" x2="9259" y2="89040"/>
                        <a14:foregroundMark x1="39372" y1="90036" x2="39372" y2="90036"/>
                        <a14:foregroundMark x1="84863" y1="88089" x2="84863" y2="88089"/>
                        <a14:foregroundMark x1="88003" y1="86277" x2="88003" y2="86277"/>
                      </a14:backgroundRemoval>
                    </a14:imgEffect>
                  </a14:imgLayer>
                </a14:imgProps>
              </a:ext>
            </a:extLst>
          </a:blip>
          <a:srcRect l="31528" t="84257" r="53153" b="6900"/>
          <a:stretch>
            <a:fillRect/>
          </a:stretch>
        </p:blipFill>
        <p:spPr>
          <a:xfrm>
            <a:off x="7545865" y="4646351"/>
            <a:ext cx="360593" cy="3700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65844" y="2990407"/>
            <a:ext cx="2670689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050" b="0" i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••••••••</a:t>
            </a:r>
            <a:endParaRPr lang="vi-VN" sz="1050">
              <a:solidFill>
                <a:schemeClr val="bg1"/>
              </a:solidFill>
            </a:endParaRPr>
          </a:p>
        </p:txBody>
      </p:sp>
      <p:pic>
        <p:nvPicPr>
          <p:cNvPr id="22" name="Picture 21" descr="Shape, arrow&#10;&#10;Description automatically generated"/>
          <p:cNvPicPr>
            <a:picLocks noChangeAspect="1"/>
          </p:cNvPicPr>
          <p:nvPr/>
        </p:nvPicPr>
        <p:blipFill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53" b="97613" l="3161" r="95690">
                        <a14:foregroundMark x1="5172" y1="6631" x2="11782" y2="12467"/>
                        <a14:foregroundMark x1="3161" y1="2653" x2="3161" y2="2653"/>
                        <a14:foregroundMark x1="59195" y1="38992" x2="69253" y2="60212"/>
                        <a14:foregroundMark x1="44540" y1="41379" x2="54598" y2="56764"/>
                        <a14:foregroundMark x1="30460" y1="35544" x2="56034" y2="62599"/>
                        <a14:foregroundMark x1="25575" y1="30239" x2="45690" y2="54907"/>
                        <a14:foregroundMark x1="23276" y1="14058" x2="27299" y2="32095"/>
                        <a14:foregroundMark x1="27299" y1="32095" x2="34195" y2="44032"/>
                        <a14:foregroundMark x1="68678" y1="70822" x2="77586" y2="81167"/>
                        <a14:foregroundMark x1="78161" y1="88064" x2="82184" y2="91247"/>
                        <a14:foregroundMark x1="88793" y1="83554" x2="92241" y2="88859"/>
                        <a14:foregroundMark x1="95977" y1="86737" x2="95977" y2="86737"/>
                        <a14:foregroundMark x1="85632" y1="97613" x2="86782" y2="968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230" y="3173857"/>
            <a:ext cx="232919" cy="252329"/>
          </a:xfrm>
          <a:prstGeom prst="rect">
            <a:avLst/>
          </a:prstGeom>
        </p:spPr>
      </p:pic>
      <p:pic>
        <p:nvPicPr>
          <p:cNvPr id="23" name="Picture 22" descr="Shape&#10;&#10;Description automatically generated with medium confidenc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9147" y="2386322"/>
            <a:ext cx="805702" cy="45320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212836" y="2913691"/>
            <a:ext cx="4577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vi-VN" sz="2000" b="1" dirty="0" err="1" smtClean="0">
                <a:solidFill>
                  <a:schemeClr val="bg1"/>
                </a:solidFill>
                <a:latin typeface="+mj-lt"/>
              </a:rPr>
              <a:t>Quản</a:t>
            </a:r>
            <a:r>
              <a:rPr lang="en-US" altLang="vi-VN" sz="20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vi-VN" sz="2000" b="1" dirty="0" err="1" smtClean="0">
                <a:solidFill>
                  <a:schemeClr val="bg1"/>
                </a:solidFill>
                <a:latin typeface="+mj-lt"/>
              </a:rPr>
              <a:t>Lý</a:t>
            </a:r>
            <a:r>
              <a:rPr lang="en-US" altLang="vi-VN" sz="20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vi-VN" sz="2000" b="1" dirty="0" err="1" smtClean="0">
                <a:solidFill>
                  <a:schemeClr val="bg1"/>
                </a:solidFill>
                <a:latin typeface="+mj-lt"/>
              </a:rPr>
              <a:t>Phòng</a:t>
            </a:r>
            <a:r>
              <a:rPr lang="en-US" altLang="vi-VN" sz="20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vi-VN" sz="2000" b="1" dirty="0" err="1" smtClean="0">
                <a:solidFill>
                  <a:schemeClr val="bg1"/>
                </a:solidFill>
                <a:latin typeface="+mj-lt"/>
              </a:rPr>
              <a:t>Khám</a:t>
            </a:r>
            <a:endParaRPr lang="en-US" altLang="vi-VN" sz="20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13017" y="839790"/>
            <a:ext cx="2176991" cy="166400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39"/>
                            </p:stCondLst>
                            <p:childTnLst>
                              <p:par>
                                <p:cTn id="1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39"/>
                            </p:stCondLst>
                            <p:childTnLst>
                              <p:par>
                                <p:cTn id="1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6" grpId="0" build="allAtOnce"/>
      <p:bldP spid="2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40"/>
          <p:cNvSpPr txBox="1">
            <a:spLocks noGrp="1"/>
          </p:cNvSpPr>
          <p:nvPr>
            <p:ph type="title"/>
          </p:nvPr>
        </p:nvSpPr>
        <p:spPr>
          <a:xfrm>
            <a:off x="594430" y="318856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Unit Test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25" y="1178864"/>
            <a:ext cx="876935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1174750"/>
            <a:ext cx="8489950" cy="279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09" y="1168400"/>
            <a:ext cx="8528050" cy="280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895931"/>
            <a:ext cx="8528050" cy="206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5400000" scaled="0"/>
        </a:gradFill>
        <a:effectLst/>
      </p:bgPr>
    </p:bg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9100" y="193525"/>
            <a:ext cx="2451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+mj-lt"/>
                <a:ea typeface="Times" pitchFamily="34" charset="0"/>
                <a:cs typeface="Times" pitchFamily="34" charset="0"/>
              </a:rPr>
              <a:t>THUẬN LỢI</a:t>
            </a:r>
            <a:endParaRPr lang="en-US" sz="2000" b="1" dirty="0">
              <a:latin typeface="+mj-lt"/>
              <a:ea typeface="Times" pitchFamily="34" charset="0"/>
              <a:cs typeface="Times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7500" y="952500"/>
            <a:ext cx="8686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vi-VN" sz="2000" dirty="0" smtClean="0">
                <a:solidFill>
                  <a:schemeClr val="bg1"/>
                </a:solidFill>
              </a:rPr>
              <a:t>Giảm </a:t>
            </a:r>
            <a:r>
              <a:rPr lang="vi-VN" sz="2000" dirty="0">
                <a:solidFill>
                  <a:schemeClr val="bg1"/>
                </a:solidFill>
              </a:rPr>
              <a:t>thiểu rủi ro </a:t>
            </a:r>
            <a:r>
              <a:rPr lang="vi-VN" sz="2000" dirty="0" smtClean="0">
                <a:solidFill>
                  <a:schemeClr val="bg1"/>
                </a:solidFill>
              </a:rPr>
              <a:t>trong </a:t>
            </a:r>
            <a:r>
              <a:rPr lang="vi-VN" sz="2000" dirty="0">
                <a:solidFill>
                  <a:schemeClr val="bg1"/>
                </a:solidFill>
              </a:rPr>
              <a:t>vấn đề đi </a:t>
            </a:r>
            <a:r>
              <a:rPr lang="vi-VN" sz="2000" dirty="0" smtClean="0">
                <a:solidFill>
                  <a:schemeClr val="bg1"/>
                </a:solidFill>
              </a:rPr>
              <a:t>lại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trong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thời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gian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dịch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bệnh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diễn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biến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phức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tạp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</a:rPr>
              <a:t>Ở </a:t>
            </a:r>
            <a:r>
              <a:rPr lang="en-US" sz="2000" dirty="0" err="1" smtClean="0">
                <a:solidFill>
                  <a:schemeClr val="bg1"/>
                </a:solidFill>
              </a:rPr>
              <a:t>nhà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giúp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chúng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em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có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nhiều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thời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gian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hơn</a:t>
            </a:r>
            <a:r>
              <a:rPr lang="en-US" sz="2000" dirty="0" smtClean="0">
                <a:solidFill>
                  <a:schemeClr val="bg1"/>
                </a:solidFill>
              </a:rPr>
              <a:t> , </a:t>
            </a:r>
            <a:r>
              <a:rPr lang="en-US" sz="2000" dirty="0" err="1" smtClean="0">
                <a:solidFill>
                  <a:schemeClr val="bg1"/>
                </a:solidFill>
              </a:rPr>
              <a:t>không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gian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thoải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mái</a:t>
            </a:r>
            <a:r>
              <a:rPr lang="en-US" sz="2000" dirty="0" smtClean="0">
                <a:solidFill>
                  <a:schemeClr val="bg1"/>
                </a:solidFill>
              </a:rPr>
              <a:t>, </a:t>
            </a:r>
            <a:r>
              <a:rPr lang="en-US" sz="2000" dirty="0" err="1" smtClean="0">
                <a:solidFill>
                  <a:schemeClr val="bg1"/>
                </a:solidFill>
              </a:rPr>
              <a:t>yên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tĩnh</a:t>
            </a:r>
            <a:endParaRPr lang="en-US" sz="2000" dirty="0" smtClean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dirty="0" err="1" smtClean="0">
                <a:solidFill>
                  <a:schemeClr val="bg1"/>
                </a:solidFill>
              </a:rPr>
              <a:t>Sau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mỗi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buổi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học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chúng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em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có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thể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xem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lại</a:t>
            </a:r>
            <a:r>
              <a:rPr lang="en-US" sz="2000" dirty="0" smtClean="0">
                <a:solidFill>
                  <a:schemeClr val="bg1"/>
                </a:solidFill>
              </a:rPr>
              <a:t> video </a:t>
            </a:r>
            <a:r>
              <a:rPr lang="en-US" sz="2000" dirty="0" err="1" smtClean="0">
                <a:solidFill>
                  <a:schemeClr val="bg1"/>
                </a:solidFill>
              </a:rPr>
              <a:t>trên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youtube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để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nắm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kỹ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bài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học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hơn</a:t>
            </a:r>
            <a:endParaRPr lang="en-US" dirty="0" smtClean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sz="2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60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5400000" scaled="0"/>
        </a:gradFill>
        <a:effectLst/>
      </p:bgPr>
    </p:bg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9100" y="193525"/>
            <a:ext cx="2451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+mj-lt"/>
                <a:ea typeface="Times" pitchFamily="34" charset="0"/>
                <a:cs typeface="Times" pitchFamily="34" charset="0"/>
              </a:rPr>
              <a:t>KHÓ KHĂN</a:t>
            </a:r>
            <a:endParaRPr lang="en-US" sz="2000" b="1" dirty="0">
              <a:latin typeface="+mj-lt"/>
              <a:ea typeface="Times" pitchFamily="34" charset="0"/>
              <a:cs typeface="Times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7500" y="952500"/>
            <a:ext cx="8686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 err="1" smtClean="0">
                <a:solidFill>
                  <a:schemeClr val="bg1"/>
                </a:solidFill>
              </a:rPr>
              <a:t>Đôi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lúc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kết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nối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mạng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kém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ảnh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hưởng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tới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đường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truyền</a:t>
            </a:r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 </a:t>
            </a:r>
          </a:p>
          <a:p>
            <a:pPr marL="342900" indent="-342900">
              <a:buFontTx/>
              <a:buChar char="-"/>
            </a:pPr>
            <a:r>
              <a:rPr lang="en-US" sz="2000" dirty="0" err="1" smtClean="0">
                <a:solidFill>
                  <a:schemeClr val="bg1"/>
                </a:solidFill>
              </a:rPr>
              <a:t>Làm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giảm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đi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khả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năng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truyền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đạt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và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sự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nhiệt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huyết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Tx/>
              <a:buChar char="-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dirty="0" err="1" smtClean="0">
                <a:solidFill>
                  <a:schemeClr val="bg1"/>
                </a:solidFill>
              </a:rPr>
              <a:t>Giảm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thiểu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mất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đi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sự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năng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động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của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bản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thân</a:t>
            </a:r>
            <a:r>
              <a:rPr lang="en-US" sz="2000" dirty="0" smtClean="0">
                <a:solidFill>
                  <a:schemeClr val="bg1"/>
                </a:solidFill>
              </a:rPr>
              <a:t>…</a:t>
            </a:r>
          </a:p>
          <a:p>
            <a:pPr marL="342900" indent="-342900">
              <a:buFontTx/>
              <a:buChar char="-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dirty="0" err="1">
                <a:solidFill>
                  <a:schemeClr val="bg1"/>
                </a:solidFill>
              </a:rPr>
              <a:t>Kết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nối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với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bạn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bè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gặp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chút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khó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khăn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Tx/>
              <a:buChar char="-"/>
            </a:pPr>
            <a:endParaRPr lang="en-US" sz="2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32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/>
          <p:cNvSpPr/>
          <p:nvPr/>
        </p:nvSpPr>
        <p:spPr>
          <a:xfrm>
            <a:off x="-1" y="0"/>
            <a:ext cx="9144001" cy="514350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0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biLevel thresh="75000"/>
          </a:blip>
          <a:srcRect l="22925" r="18617"/>
          <a:stretch>
            <a:fillRect/>
          </a:stretch>
        </p:blipFill>
        <p:spPr>
          <a:xfrm>
            <a:off x="3740997" y="1378824"/>
            <a:ext cx="1662006" cy="14215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08123" y="2800350"/>
            <a:ext cx="4741607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>
                <a:solidFill>
                  <a:schemeClr val="bg1"/>
                </a:solidFill>
              </a:rPr>
              <a:t>THANKS FOR WATCHING!</a:t>
            </a:r>
            <a:endParaRPr lang="vi-VN" sz="33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FBEAC7"/>
            </a:gs>
            <a:gs pos="17999">
              <a:srgbClr val="FEE7F2"/>
            </a:gs>
            <a:gs pos="36000">
              <a:srgbClr val="FAC77D"/>
            </a:gs>
            <a:gs pos="61000">
              <a:srgbClr val="FBA97D"/>
            </a:gs>
            <a:gs pos="82001">
              <a:srgbClr val="FBD49C"/>
            </a:gs>
            <a:gs pos="100000">
              <a:srgbClr val="FEE7F2"/>
            </a:gs>
          </a:gsLst>
          <a:lin ang="5400000" scaled="0"/>
          <a:tileRect r="-100000" b="-100000"/>
        </a:gra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 txBox="1">
            <a:spLocks noGrp="1"/>
          </p:cNvSpPr>
          <p:nvPr>
            <p:ph type="body" idx="1"/>
          </p:nvPr>
        </p:nvSpPr>
        <p:spPr>
          <a:xfrm>
            <a:off x="626625" y="877875"/>
            <a:ext cx="7322400" cy="32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152400" indent="0">
              <a:buNone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97" name="Google Shape;297;p30"/>
          <p:cNvSpPr txBox="1">
            <a:spLocks noGrp="1"/>
          </p:cNvSpPr>
          <p:nvPr>
            <p:ph type="title"/>
          </p:nvPr>
        </p:nvSpPr>
        <p:spPr>
          <a:xfrm>
            <a:off x="851487" y="0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smtClean="0">
                <a:latin typeface="Times" pitchFamily="34" charset="0"/>
                <a:ea typeface="Times" pitchFamily="34" charset="0"/>
                <a:cs typeface="Times" pitchFamily="34" charset="0"/>
              </a:rPr>
              <a:t>Giới thiệu đề tài</a:t>
            </a:r>
            <a:endParaRPr b="1" dirty="0">
              <a:latin typeface="Times" pitchFamily="34" charset="0"/>
              <a:ea typeface="Times" pitchFamily="34" charset="0"/>
              <a:cs typeface="Times" pitchFamily="34" charset="0"/>
            </a:endParaRPr>
          </a:p>
        </p:txBody>
      </p:sp>
      <p:pic>
        <p:nvPicPr>
          <p:cNvPr id="1026" name="Picture 2" descr="Phần mềm quản lý phòng khám nha khoa - KiotSof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87" y="766893"/>
            <a:ext cx="6560818" cy="366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51487" y="4449237"/>
            <a:ext cx="6560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latin typeface="Times" pitchFamily="34" charset="0"/>
                <a:ea typeface="Times" pitchFamily="34" charset="0"/>
                <a:cs typeface="Times" pitchFamily="34" charset="0"/>
              </a:rPr>
              <a:t>Phòng</a:t>
            </a:r>
            <a:r>
              <a:rPr lang="en-US" sz="2800" b="1" dirty="0" smtClean="0">
                <a:latin typeface="Times" pitchFamily="34" charset="0"/>
                <a:ea typeface="Times" pitchFamily="34" charset="0"/>
                <a:cs typeface="Times" pitchFamily="34" charset="0"/>
              </a:rPr>
              <a:t> </a:t>
            </a:r>
            <a:r>
              <a:rPr lang="en-US" sz="2800" b="1" dirty="0" err="1" smtClean="0">
                <a:latin typeface="Times" pitchFamily="34" charset="0"/>
                <a:ea typeface="Times" pitchFamily="34" charset="0"/>
                <a:cs typeface="Times" pitchFamily="34" charset="0"/>
              </a:rPr>
              <a:t>Khám</a:t>
            </a:r>
            <a:r>
              <a:rPr lang="en-US" sz="2800" b="1" dirty="0" smtClean="0">
                <a:latin typeface="Times" pitchFamily="34" charset="0"/>
                <a:ea typeface="Times" pitchFamily="34" charset="0"/>
                <a:cs typeface="Times" pitchFamily="34" charset="0"/>
              </a:rPr>
              <a:t> </a:t>
            </a:r>
            <a:r>
              <a:rPr lang="en-US" sz="2800" b="1" dirty="0" err="1" smtClean="0">
                <a:latin typeface="Times" pitchFamily="34" charset="0"/>
                <a:ea typeface="Times" pitchFamily="34" charset="0"/>
                <a:cs typeface="Times" pitchFamily="34" charset="0"/>
              </a:rPr>
              <a:t>Tư</a:t>
            </a:r>
            <a:r>
              <a:rPr lang="en-US" sz="2800" b="1" dirty="0" smtClean="0">
                <a:latin typeface="Times" pitchFamily="34" charset="0"/>
                <a:ea typeface="Times" pitchFamily="34" charset="0"/>
                <a:cs typeface="Times" pitchFamily="34" charset="0"/>
              </a:rPr>
              <a:t> </a:t>
            </a:r>
            <a:r>
              <a:rPr lang="en-US" sz="2800" b="1" dirty="0" err="1" smtClean="0">
                <a:latin typeface="Times" pitchFamily="34" charset="0"/>
                <a:ea typeface="Times" pitchFamily="34" charset="0"/>
                <a:cs typeface="Times" pitchFamily="34" charset="0"/>
              </a:rPr>
              <a:t>Nhân</a:t>
            </a:r>
            <a:endParaRPr lang="en-US" sz="2800" b="1" dirty="0">
              <a:latin typeface="Times" pitchFamily="34" charset="0"/>
              <a:ea typeface="Times" pitchFamily="34" charset="0"/>
              <a:cs typeface="Time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Mô hình triển khai</a:t>
            </a:r>
            <a:endParaRPr dirty="0"/>
          </a:p>
        </p:txBody>
      </p:sp>
      <p:sp>
        <p:nvSpPr>
          <p:cNvPr id="330" name="Google Shape;330;p32"/>
          <p:cNvSpPr/>
          <p:nvPr/>
        </p:nvSpPr>
        <p:spPr>
          <a:xfrm>
            <a:off x="3650822" y="2633495"/>
            <a:ext cx="12710" cy="35957"/>
          </a:xfrm>
          <a:custGeom>
            <a:avLst/>
            <a:gdLst/>
            <a:ahLst/>
            <a:cxnLst/>
            <a:rect l="l" t="t" r="r" b="b"/>
            <a:pathLst>
              <a:path w="667" h="1887" extrusionOk="0">
                <a:moveTo>
                  <a:pt x="506" y="0"/>
                </a:moveTo>
                <a:cubicBezTo>
                  <a:pt x="453" y="0"/>
                  <a:pt x="402" y="30"/>
                  <a:pt x="378" y="81"/>
                </a:cubicBezTo>
                <a:cubicBezTo>
                  <a:pt x="123" y="591"/>
                  <a:pt x="0" y="1135"/>
                  <a:pt x="0" y="1746"/>
                </a:cubicBezTo>
                <a:cubicBezTo>
                  <a:pt x="0" y="1824"/>
                  <a:pt x="63" y="1886"/>
                  <a:pt x="140" y="1886"/>
                </a:cubicBezTo>
                <a:cubicBezTo>
                  <a:pt x="218" y="1886"/>
                  <a:pt x="280" y="1824"/>
                  <a:pt x="280" y="1746"/>
                </a:cubicBezTo>
                <a:cubicBezTo>
                  <a:pt x="280" y="1181"/>
                  <a:pt x="394" y="677"/>
                  <a:pt x="630" y="206"/>
                </a:cubicBezTo>
                <a:cubicBezTo>
                  <a:pt x="667" y="136"/>
                  <a:pt x="639" y="50"/>
                  <a:pt x="569" y="15"/>
                </a:cubicBezTo>
                <a:cubicBezTo>
                  <a:pt x="549" y="5"/>
                  <a:pt x="527" y="0"/>
                  <a:pt x="50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9" name="Picture 18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01" y="858191"/>
            <a:ext cx="7817357" cy="3958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1"/>
          <p:cNvSpPr txBox="1">
            <a:spLocks noGrp="1"/>
          </p:cNvSpPr>
          <p:nvPr>
            <p:ph type="title" idx="6"/>
          </p:nvPr>
        </p:nvSpPr>
        <p:spPr>
          <a:xfrm>
            <a:off x="3377303" y="739713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</a:p>
        </p:txBody>
      </p:sp>
      <p:cxnSp>
        <p:nvCxnSpPr>
          <p:cNvPr id="304" name="Google Shape;304;p31"/>
          <p:cNvCxnSpPr/>
          <p:nvPr/>
        </p:nvCxnSpPr>
        <p:spPr>
          <a:xfrm>
            <a:off x="4572000" y="465900"/>
            <a:ext cx="0" cy="4211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05" name="Google Shape;305;p31"/>
          <p:cNvSpPr txBox="1">
            <a:spLocks noGrp="1"/>
          </p:cNvSpPr>
          <p:nvPr>
            <p:ph type="ctrTitle"/>
          </p:nvPr>
        </p:nvSpPr>
        <p:spPr>
          <a:xfrm>
            <a:off x="392807" y="846709"/>
            <a:ext cx="2998449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1" dirty="0" err="1" smtClean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b="1" dirty="0" smtClean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b="1" dirty="0" smtClean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 Case </a:t>
            </a:r>
            <a:r>
              <a:rPr lang="en-US" b="1" dirty="0" err="1" smtClean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 smtClean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DFD</a:t>
            </a:r>
            <a:endParaRPr b="1" dirty="0">
              <a:solidFill>
                <a:schemeClr val="l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" name="Google Shape;307;p31"/>
          <p:cNvSpPr txBox="1">
            <a:spLocks noGrp="1"/>
          </p:cNvSpPr>
          <p:nvPr>
            <p:ph type="ctrTitle" idx="2"/>
          </p:nvPr>
        </p:nvSpPr>
        <p:spPr>
          <a:xfrm>
            <a:off x="-165100" y="2431600"/>
            <a:ext cx="3535251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b="1" dirty="0" err="1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fr-FR" b="1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fr-FR" b="1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qui </a:t>
            </a:r>
            <a:r>
              <a:rPr lang="fr-FR" b="1" dirty="0" err="1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fr-FR" b="1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 smtClean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</a:t>
            </a:r>
            <a:r>
              <a:rPr lang="fr-FR" b="1" dirty="0" smtClean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 smtClean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fr-FR" b="1" dirty="0" smtClean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Q&amp;A</a:t>
            </a:r>
            <a:endParaRPr b="1" dirty="0">
              <a:solidFill>
                <a:schemeClr val="l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9" name="Google Shape;309;p31"/>
          <p:cNvSpPr txBox="1">
            <a:spLocks noGrp="1"/>
          </p:cNvSpPr>
          <p:nvPr>
            <p:ph type="ctrTitle" idx="4"/>
          </p:nvPr>
        </p:nvSpPr>
        <p:spPr>
          <a:xfrm>
            <a:off x="405686" y="3688457"/>
            <a:ext cx="307161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1" dirty="0" err="1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b="1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b="1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b="1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b="1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b="1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endParaRPr b="1" dirty="0">
              <a:solidFill>
                <a:schemeClr val="l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1" name="Google Shape;311;p31"/>
          <p:cNvSpPr txBox="1">
            <a:spLocks noGrp="1"/>
          </p:cNvSpPr>
          <p:nvPr>
            <p:ph type="title" idx="7"/>
          </p:nvPr>
        </p:nvSpPr>
        <p:spPr>
          <a:xfrm>
            <a:off x="3377303" y="217665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</a:p>
        </p:txBody>
      </p:sp>
      <p:sp>
        <p:nvSpPr>
          <p:cNvPr id="312" name="Google Shape;312;p31"/>
          <p:cNvSpPr txBox="1">
            <a:spLocks noGrp="1"/>
          </p:cNvSpPr>
          <p:nvPr>
            <p:ph type="title" idx="8"/>
          </p:nvPr>
        </p:nvSpPr>
        <p:spPr>
          <a:xfrm>
            <a:off x="3377303" y="361360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</a:p>
        </p:txBody>
      </p:sp>
      <p:sp>
        <p:nvSpPr>
          <p:cNvPr id="313" name="Google Shape;313;p31"/>
          <p:cNvSpPr txBox="1">
            <a:spLocks noGrp="1"/>
          </p:cNvSpPr>
          <p:nvPr>
            <p:ph type="title" idx="9"/>
          </p:nvPr>
        </p:nvSpPr>
        <p:spPr>
          <a:xfrm>
            <a:off x="4574503" y="739713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</a:p>
        </p:txBody>
      </p:sp>
      <p:sp>
        <p:nvSpPr>
          <p:cNvPr id="314" name="Google Shape;314;p31"/>
          <p:cNvSpPr txBox="1">
            <a:spLocks noGrp="1"/>
          </p:cNvSpPr>
          <p:nvPr>
            <p:ph type="title" idx="13"/>
          </p:nvPr>
        </p:nvSpPr>
        <p:spPr>
          <a:xfrm>
            <a:off x="4574503" y="217665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05</a:t>
            </a:r>
          </a:p>
        </p:txBody>
      </p:sp>
      <p:sp>
        <p:nvSpPr>
          <p:cNvPr id="315" name="Google Shape;315;p31"/>
          <p:cNvSpPr txBox="1">
            <a:spLocks noGrp="1"/>
          </p:cNvSpPr>
          <p:nvPr>
            <p:ph type="title" idx="14"/>
          </p:nvPr>
        </p:nvSpPr>
        <p:spPr>
          <a:xfrm>
            <a:off x="4574503" y="361360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06</a:t>
            </a:r>
          </a:p>
        </p:txBody>
      </p:sp>
      <p:sp>
        <p:nvSpPr>
          <p:cNvPr id="316" name="Google Shape;316;p31"/>
          <p:cNvSpPr txBox="1">
            <a:spLocks noGrp="1"/>
          </p:cNvSpPr>
          <p:nvPr>
            <p:ph type="ctrTitle" idx="15"/>
          </p:nvPr>
        </p:nvSpPr>
        <p:spPr>
          <a:xfrm>
            <a:off x="5836464" y="853147"/>
            <a:ext cx="2729100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 err="1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b="1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b="1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b="1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b="1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UML </a:t>
            </a:r>
            <a:r>
              <a:rPr lang="en-US" b="1" dirty="0" err="1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b="1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b="1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b="1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b="1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endParaRPr b="1" dirty="0">
              <a:solidFill>
                <a:schemeClr val="l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8" name="Google Shape;318;p31"/>
          <p:cNvSpPr txBox="1">
            <a:spLocks noGrp="1"/>
          </p:cNvSpPr>
          <p:nvPr>
            <p:ph type="ctrTitle" idx="17"/>
          </p:nvPr>
        </p:nvSpPr>
        <p:spPr>
          <a:xfrm>
            <a:off x="5811063" y="2241100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1" dirty="0" err="1" smtClean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b="1" dirty="0" smtClean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b="1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Unit Test</a:t>
            </a:r>
            <a:endParaRPr b="1" dirty="0">
              <a:solidFill>
                <a:schemeClr val="l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0" name="Google Shape;320;p31"/>
          <p:cNvSpPr txBox="1">
            <a:spLocks noGrp="1"/>
          </p:cNvSpPr>
          <p:nvPr>
            <p:ph type="ctrTitle" idx="19"/>
          </p:nvPr>
        </p:nvSpPr>
        <p:spPr>
          <a:xfrm>
            <a:off x="5772427" y="3844436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1" dirty="0" err="1" smtClean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b="1" dirty="0" smtClean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b="1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b="1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b="1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b="1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b="1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endParaRPr b="1" dirty="0">
              <a:solidFill>
                <a:schemeClr val="l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2" name="Google Shape;322;p31"/>
          <p:cNvCxnSpPr/>
          <p:nvPr/>
        </p:nvCxnSpPr>
        <p:spPr>
          <a:xfrm>
            <a:off x="902250" y="1857200"/>
            <a:ext cx="7339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23" name="Google Shape;323;p31"/>
          <p:cNvCxnSpPr/>
          <p:nvPr/>
        </p:nvCxnSpPr>
        <p:spPr>
          <a:xfrm>
            <a:off x="902250" y="3295675"/>
            <a:ext cx="7339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3"/>
          <p:cNvSpPr txBox="1">
            <a:spLocks noGrp="1"/>
          </p:cNvSpPr>
          <p:nvPr>
            <p:ph type="title"/>
          </p:nvPr>
        </p:nvSpPr>
        <p:spPr>
          <a:xfrm>
            <a:off x="409294" y="0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 Case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DFD</a:t>
            </a:r>
          </a:p>
        </p:txBody>
      </p:sp>
      <p:pic>
        <p:nvPicPr>
          <p:cNvPr id="3074" name="Picture 2" descr="https://f42-zpg.zdn.vn/8028528617791753723/7e24332ace6606385f7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1" y="727076"/>
            <a:ext cx="8305800" cy="427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5"/>
          <p:cNvSpPr txBox="1">
            <a:spLocks noGrp="1"/>
          </p:cNvSpPr>
          <p:nvPr>
            <p:ph type="title"/>
          </p:nvPr>
        </p:nvSpPr>
        <p:spPr>
          <a:xfrm>
            <a:off x="448825" y="1349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fr-FR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qui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Requirement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612;p35"/>
          <p:cNvSpPr txBox="1">
            <a:spLocks noGrp="1"/>
          </p:cNvSpPr>
          <p:nvPr>
            <p:ph type="title"/>
          </p:nvPr>
        </p:nvSpPr>
        <p:spPr>
          <a:xfrm>
            <a:off x="855225" y="633463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2.1 </a:t>
            </a:r>
            <a:r>
              <a:rPr lang="fr-FR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fr-FR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Q&amp;A</a:t>
            </a:r>
            <a:endParaRPr lang="fr-FR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f17-zpc.zdn.vn/7067777194669026681/615f4aad36c8fe96a7d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8" y="1331912"/>
            <a:ext cx="8853441" cy="362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</p:spPr>
        <p:txBody>
          <a:bodyPr/>
          <a:lstStyle/>
          <a:p>
            <a:r>
              <a:rPr lang="en-US" b="1" dirty="0" smtClean="0">
                <a:latin typeface="Times" pitchFamily="34" charset="0"/>
                <a:ea typeface="Times" pitchFamily="34" charset="0"/>
                <a:cs typeface="Times" pitchFamily="34" charset="0"/>
              </a:rPr>
              <a:t>2.2 </a:t>
            </a:r>
            <a:r>
              <a:rPr lang="vi-VN" b="1" dirty="0" smtClean="0">
                <a:latin typeface="Times" pitchFamily="34" charset="0"/>
                <a:ea typeface="Times" pitchFamily="34" charset="0"/>
                <a:cs typeface="Times" pitchFamily="34" charset="0"/>
              </a:rPr>
              <a:t>Sơ</a:t>
            </a:r>
            <a:r>
              <a:rPr lang="en-US" b="1" dirty="0" smtClean="0">
                <a:latin typeface="Times" pitchFamily="34" charset="0"/>
                <a:ea typeface="Times" pitchFamily="34" charset="0"/>
                <a:cs typeface="Times" pitchFamily="34" charset="0"/>
              </a:rPr>
              <a:t> </a:t>
            </a:r>
            <a:r>
              <a:rPr lang="en-US" b="1" dirty="0" err="1" smtClean="0">
                <a:latin typeface="Times" pitchFamily="34" charset="0"/>
                <a:ea typeface="Times" pitchFamily="34" charset="0"/>
                <a:cs typeface="Times" pitchFamily="34" charset="0"/>
              </a:rPr>
              <a:t>Đồ</a:t>
            </a:r>
            <a:r>
              <a:rPr lang="en-US" b="1" dirty="0" smtClean="0">
                <a:latin typeface="Times" pitchFamily="34" charset="0"/>
                <a:ea typeface="Times" pitchFamily="34" charset="0"/>
                <a:cs typeface="Times" pitchFamily="34" charset="0"/>
              </a:rPr>
              <a:t> ERD</a:t>
            </a:r>
            <a:endParaRPr lang="en-US" b="1" dirty="0">
              <a:latin typeface="Times" pitchFamily="34" charset="0"/>
              <a:ea typeface="Times" pitchFamily="34" charset="0"/>
              <a:cs typeface="Times" pitchFamily="34" charset="0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838200"/>
            <a:ext cx="7916862" cy="405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870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yber Security Business Pla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1F1C51"/>
      </a:lt2>
      <a:accent1>
        <a:srgbClr val="1F1C51"/>
      </a:accent1>
      <a:accent2>
        <a:srgbClr val="ACFFD9"/>
      </a:accent2>
      <a:accent3>
        <a:srgbClr val="C6FF00"/>
      </a:accent3>
      <a:accent4>
        <a:srgbClr val="FFFFFF"/>
      </a:accent4>
      <a:accent5>
        <a:srgbClr val="A8C987"/>
      </a:accent5>
      <a:accent6>
        <a:srgbClr val="8BE3FF"/>
      </a:accent6>
      <a:hlink>
        <a:srgbClr val="1F1C5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358</Words>
  <Application>Microsoft Office PowerPoint</Application>
  <PresentationFormat>On-screen Show (16:9)</PresentationFormat>
  <Paragraphs>76</Paragraphs>
  <Slides>36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Times New Roman</vt:lpstr>
      <vt:lpstr>DM Sans</vt:lpstr>
      <vt:lpstr>Times</vt:lpstr>
      <vt:lpstr>Viga</vt:lpstr>
      <vt:lpstr>Segoe UI</vt:lpstr>
      <vt:lpstr>Cyber Security Business Plan</vt:lpstr>
      <vt:lpstr>BÁO CÁO  ASSIGNMENT</vt:lpstr>
      <vt:lpstr>PowerPoint Presentation</vt:lpstr>
      <vt:lpstr>PowerPoint Presentation</vt:lpstr>
      <vt:lpstr>Giới thiệu đề tài</vt:lpstr>
      <vt:lpstr>Mô hình triển khai</vt:lpstr>
      <vt:lpstr>01</vt:lpstr>
      <vt:lpstr>1. Sử dụng Use Case và DFD</vt:lpstr>
      <vt:lpstr>2. Sử dụng qui trình Requirement</vt:lpstr>
      <vt:lpstr>2.2 Sơ Đồ ERD</vt:lpstr>
      <vt:lpstr>2.3 Product Backlog</vt:lpstr>
      <vt:lpstr>Product Backlog</vt:lpstr>
      <vt:lpstr>3: Thiết kế giao diện phần mềm    Giao diện chính</vt:lpstr>
      <vt:lpstr>Đăng ký</vt:lpstr>
      <vt:lpstr>Đổi Mật Khẩu</vt:lpstr>
      <vt:lpstr>Quên Mật Khẩu</vt:lpstr>
      <vt:lpstr>Đăng Nhập</vt:lpstr>
      <vt:lpstr>Danh sách bệnh nhân</vt:lpstr>
      <vt:lpstr>Danh sách bác sĩ</vt:lpstr>
      <vt:lpstr>Quản lý điều trị</vt:lpstr>
      <vt:lpstr>Hóa đơn chi tiết</vt:lpstr>
      <vt:lpstr>Danh sách hàng hóa</vt:lpstr>
      <vt:lpstr>4. Các nhóm thiết kế UML cho yêu cầu phần mềm</vt:lpstr>
      <vt:lpstr>Activity diagram</vt:lpstr>
      <vt:lpstr>5. Sử dụng Unit Test</vt:lpstr>
      <vt:lpstr>Chức năng đăng ký</vt:lpstr>
      <vt:lpstr>Chức năng quản lý bệnh nhân</vt:lpstr>
      <vt:lpstr>Chức năng quản lý bác sĩ</vt:lpstr>
      <vt:lpstr>5. Sử dụng Unit Test</vt:lpstr>
      <vt:lpstr>5. Sử dụng Unit Test</vt:lpstr>
      <vt:lpstr>5. Sử dụng Unit Test</vt:lpstr>
      <vt:lpstr>6. Quản trị dự án phần mềm của nhóm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 ASSIGNMENT</dc:title>
  <dc:creator/>
  <cp:lastModifiedBy>ADMIN</cp:lastModifiedBy>
  <cp:revision>49</cp:revision>
  <dcterms:created xsi:type="dcterms:W3CDTF">2021-10-24T09:45:00Z</dcterms:created>
  <dcterms:modified xsi:type="dcterms:W3CDTF">2021-10-27T01:47:58Z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4BBF56AA7B2D48FFB5214684AB08F5BB</vt:lpwstr>
  </property>
  <property fmtid="{D5CDD505-2E9C-101B-9397-08002B2CF9AE}" pid="3" name="KSOProductBuildVer">
    <vt:lpwstr>1033-11.2.0.10307</vt:lpwstr>
  </property>
</Properties>
</file>